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embeddedFontLst>
    <p:embeddedFont>
      <p:font typeface="MiSans" charset="-122" pitchFamily="34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13.png"/><Relationship Id="rId7" Type="http://schemas.openxmlformats.org/officeDocument/2006/relationships/image" Target="../media/image-4-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2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3-2.jpg"/><Relationship Id="rId4" Type="http://schemas.openxmlformats.org/officeDocument/2006/relationships/image" Target="../media/image-13-4.jp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6-4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3.png"/><Relationship Id="rId4" Type="http://schemas.openxmlformats.org/officeDocument/2006/relationships/image" Target="../media/image-2-8.png"/><Relationship Id="rId5" Type="http://schemas.openxmlformats.org/officeDocument/2006/relationships/image" Target="../media/image-8-3.png"/><Relationship Id="rId6" Type="http://schemas.openxmlformats.org/officeDocument/2006/relationships/image" Target="../media/image-2-8.png"/><Relationship Id="rId7" Type="http://schemas.openxmlformats.org/officeDocument/2006/relationships/image" Target="../media/image-8-3.png"/><Relationship Id="rId8" Type="http://schemas.openxmlformats.org/officeDocument/2006/relationships/image" Target="../media/image-2-8.png"/><Relationship Id="rId9" Type="http://schemas.openxmlformats.org/officeDocument/2006/relationships/image" Target="../media/image-2-13.png"/><Relationship Id="rId10" Type="http://schemas.openxmlformats.org/officeDocument/2006/relationships/image" Target="../media/image-4-4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7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3.png"/><Relationship Id="rId4" Type="http://schemas.openxmlformats.org/officeDocument/2006/relationships/image" Target="../media/image-4-4.png"/><Relationship Id="rId5" Type="http://schemas.openxmlformats.org/officeDocument/2006/relationships/image" Target="../media/image-8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3.png"/><Relationship Id="rId7" Type="http://schemas.openxmlformats.org/officeDocument/2006/relationships/image" Target="../media/image-2-3.png"/><Relationship Id="rId8" Type="http://schemas.openxmlformats.org/officeDocument/2006/relationships/image" Target="../media/image-2-8.png"/><Relationship Id="rId9" Type="http://schemas.openxmlformats.org/officeDocument/2006/relationships/image" Target="../media/image-2-8.png"/><Relationship Id="rId10" Type="http://schemas.openxmlformats.org/officeDocument/2006/relationships/image" Target="../media/image-2-8.png"/><Relationship Id="rId11" Type="http://schemas.openxmlformats.org/officeDocument/2006/relationships/image" Target="../media/image-2-8.png"/><Relationship Id="rId12" Type="http://schemas.openxmlformats.org/officeDocument/2006/relationships/image" Target="../media/image-2-8.png"/><Relationship Id="rId13" Type="http://schemas.openxmlformats.org/officeDocument/2006/relationships/image" Target="../media/image-2-13.png"/><Relationship Id="rId14" Type="http://schemas.openxmlformats.org/officeDocument/2006/relationships/image" Target="../media/image-2-3.png"/><Relationship Id="rId15" Type="http://schemas.openxmlformats.org/officeDocument/2006/relationships/image" Target="../media/image-2-8.png"/><Relationship Id="rId16" Type="http://schemas.openxmlformats.org/officeDocument/2006/relationships/image" Target="../media/image-2-13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0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1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3-3.png"/><Relationship Id="rId4" Type="http://schemas.openxmlformats.org/officeDocument/2006/relationships/image" Target="../media/image-23-4.jp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13.png"/><Relationship Id="rId4" Type="http://schemas.openxmlformats.org/officeDocument/2006/relationships/image" Target="../media/image-2-13.pn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image" Target="../media/image-25-2.jpg"/><Relationship Id="rId3" Type="http://schemas.openxmlformats.org/officeDocument/2006/relationships/image" Target="../media/image-25-3.png"/><Relationship Id="rId4" Type="http://schemas.openxmlformats.org/officeDocument/2006/relationships/image" Target="../media/image-1-3.png"/><Relationship Id="rId5" Type="http://schemas.openxmlformats.org/officeDocument/2006/relationships/image" Target="../media/image-1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4-4.png"/><Relationship Id="rId5" Type="http://schemas.openxmlformats.org/officeDocument/2006/relationships/image" Target="../media/image-2-8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5-3.pn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4-4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6-3.jpg"/><Relationship Id="rId4" Type="http://schemas.openxmlformats.org/officeDocument/2006/relationships/image" Target="../media/image-6-4.jp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3.png"/><Relationship Id="rId4" Type="http://schemas.openxmlformats.org/officeDocument/2006/relationships/image" Target="../media/image-8-3.pn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9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ng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94665" y="1306195"/>
            <a:ext cx="7359015" cy="1006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动手教AI看图识物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94055" y="5353685"/>
            <a:ext cx="226949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3152775" y="5353685"/>
            <a:ext cx="238633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422900" y="59182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5422900" y="59182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43585" y="3798570"/>
            <a:ext cx="951230" cy="601980"/>
          </a:xfrm>
          <a:custGeom>
            <a:avLst/>
            <a:gdLst/>
            <a:ahLst/>
            <a:cxnLst/>
            <a:rect l="l" t="t" r="r" b="b"/>
            <a:pathLst>
              <a:path w="951230" h="601980">
                <a:moveTo>
                  <a:pt x="42349" y="21462"/>
                </a:moveTo>
                <a:cubicBezTo>
                  <a:pt x="42349" y="33362"/>
                  <a:pt x="32687" y="43009"/>
                  <a:pt x="20768" y="43009"/>
                </a:cubicBezTo>
                <a:cubicBezTo>
                  <a:pt x="8849" y="43009"/>
                  <a:pt x="-813" y="33362"/>
                  <a:pt x="-813" y="21462"/>
                </a:cubicBezTo>
                <a:cubicBezTo>
                  <a:pt x="-813" y="9563"/>
                  <a:pt x="8849" y="-84"/>
                  <a:pt x="20768" y="-84"/>
                </a:cubicBezTo>
                <a:cubicBezTo>
                  <a:pt x="32682" y="-90"/>
                  <a:pt x="42343" y="9548"/>
                  <a:pt x="42349" y="21442"/>
                </a:cubicBezTo>
                <a:cubicBezTo>
                  <a:pt x="42349" y="21449"/>
                  <a:pt x="42349" y="21456"/>
                  <a:pt x="42349" y="21462"/>
                </a:cubicBezTo>
                <a:close/>
                <a:moveTo>
                  <a:pt x="224135" y="21462"/>
                </a:moveTo>
                <a:cubicBezTo>
                  <a:pt x="224135" y="33362"/>
                  <a:pt x="214473" y="43009"/>
                  <a:pt x="202554" y="43009"/>
                </a:cubicBezTo>
                <a:cubicBezTo>
                  <a:pt x="190636" y="43009"/>
                  <a:pt x="180974" y="33362"/>
                  <a:pt x="180974" y="21462"/>
                </a:cubicBezTo>
                <a:cubicBezTo>
                  <a:pt x="180974" y="9563"/>
                  <a:pt x="190636" y="-84"/>
                  <a:pt x="202554" y="-84"/>
                </a:cubicBezTo>
                <a:cubicBezTo>
                  <a:pt x="214467" y="-70"/>
                  <a:pt x="224122" y="9568"/>
                  <a:pt x="224135" y="21462"/>
                </a:cubicBezTo>
                <a:close/>
                <a:moveTo>
                  <a:pt x="405872" y="21462"/>
                </a:moveTo>
                <a:cubicBezTo>
                  <a:pt x="405872" y="33362"/>
                  <a:pt x="396209" y="43009"/>
                  <a:pt x="384291" y="43009"/>
                </a:cubicBezTo>
                <a:cubicBezTo>
                  <a:pt x="372372" y="43009"/>
                  <a:pt x="362710" y="33362"/>
                  <a:pt x="362710" y="21462"/>
                </a:cubicBezTo>
                <a:cubicBezTo>
                  <a:pt x="362710" y="9563"/>
                  <a:pt x="372372" y="-84"/>
                  <a:pt x="384291" y="-84"/>
                </a:cubicBezTo>
                <a:cubicBezTo>
                  <a:pt x="396204" y="-90"/>
                  <a:pt x="405865" y="9548"/>
                  <a:pt x="405872" y="21442"/>
                </a:cubicBezTo>
                <a:cubicBezTo>
                  <a:pt x="405872" y="21449"/>
                  <a:pt x="405872" y="21456"/>
                  <a:pt x="405872" y="21462"/>
                </a:cubicBezTo>
                <a:close/>
                <a:moveTo>
                  <a:pt x="587658" y="21462"/>
                </a:moveTo>
                <a:cubicBezTo>
                  <a:pt x="587658" y="33362"/>
                  <a:pt x="577996" y="43009"/>
                  <a:pt x="566077" y="43009"/>
                </a:cubicBezTo>
                <a:cubicBezTo>
                  <a:pt x="554158" y="43009"/>
                  <a:pt x="544496" y="33362"/>
                  <a:pt x="544496" y="21462"/>
                </a:cubicBezTo>
                <a:cubicBezTo>
                  <a:pt x="544496" y="9563"/>
                  <a:pt x="554158" y="-84"/>
                  <a:pt x="566077" y="-84"/>
                </a:cubicBezTo>
                <a:cubicBezTo>
                  <a:pt x="577991" y="-90"/>
                  <a:pt x="587651" y="9548"/>
                  <a:pt x="587658" y="21442"/>
                </a:cubicBezTo>
                <a:cubicBezTo>
                  <a:pt x="587658" y="21449"/>
                  <a:pt x="587658" y="21456"/>
                  <a:pt x="587658" y="21462"/>
                </a:cubicBezTo>
                <a:close/>
                <a:moveTo>
                  <a:pt x="769444" y="21462"/>
                </a:moveTo>
                <a:cubicBezTo>
                  <a:pt x="769444" y="33362"/>
                  <a:pt x="759782" y="43009"/>
                  <a:pt x="747864" y="43009"/>
                </a:cubicBezTo>
                <a:cubicBezTo>
                  <a:pt x="735946" y="43009"/>
                  <a:pt x="726283" y="33362"/>
                  <a:pt x="726283" y="21462"/>
                </a:cubicBezTo>
                <a:cubicBezTo>
                  <a:pt x="726283" y="9563"/>
                  <a:pt x="735946" y="-84"/>
                  <a:pt x="747864" y="-84"/>
                </a:cubicBezTo>
                <a:cubicBezTo>
                  <a:pt x="759777" y="-90"/>
                  <a:pt x="769439" y="9548"/>
                  <a:pt x="769444" y="21442"/>
                </a:cubicBezTo>
                <a:cubicBezTo>
                  <a:pt x="769444" y="21449"/>
                  <a:pt x="769444" y="21456"/>
                  <a:pt x="769444" y="21462"/>
                </a:cubicBezTo>
                <a:close/>
                <a:moveTo>
                  <a:pt x="951230" y="21462"/>
                </a:moveTo>
                <a:cubicBezTo>
                  <a:pt x="951230" y="33362"/>
                  <a:pt x="941568" y="43009"/>
                  <a:pt x="929649" y="43009"/>
                </a:cubicBezTo>
                <a:cubicBezTo>
                  <a:pt x="917730" y="43009"/>
                  <a:pt x="908068" y="33362"/>
                  <a:pt x="908068" y="21462"/>
                </a:cubicBezTo>
                <a:cubicBezTo>
                  <a:pt x="908068" y="9563"/>
                  <a:pt x="917730" y="-84"/>
                  <a:pt x="929649" y="-84"/>
                </a:cubicBezTo>
                <a:cubicBezTo>
                  <a:pt x="941561" y="-70"/>
                  <a:pt x="951217" y="9568"/>
                  <a:pt x="951230" y="21462"/>
                </a:cubicBezTo>
                <a:close/>
                <a:moveTo>
                  <a:pt x="42349" y="161205"/>
                </a:moveTo>
                <a:cubicBezTo>
                  <a:pt x="42349" y="173105"/>
                  <a:pt x="32687" y="182752"/>
                  <a:pt x="20768" y="182752"/>
                </a:cubicBezTo>
                <a:cubicBezTo>
                  <a:pt x="8849" y="182752"/>
                  <a:pt x="-813" y="173105"/>
                  <a:pt x="-813" y="161205"/>
                </a:cubicBezTo>
                <a:cubicBezTo>
                  <a:pt x="-813" y="149305"/>
                  <a:pt x="8849" y="139659"/>
                  <a:pt x="20768" y="139659"/>
                </a:cubicBezTo>
                <a:cubicBezTo>
                  <a:pt x="32682" y="139653"/>
                  <a:pt x="42343" y="149291"/>
                  <a:pt x="42349" y="161185"/>
                </a:cubicBezTo>
                <a:cubicBezTo>
                  <a:pt x="42349" y="161192"/>
                  <a:pt x="42349" y="161199"/>
                  <a:pt x="42349" y="161205"/>
                </a:cubicBezTo>
                <a:close/>
                <a:moveTo>
                  <a:pt x="224135" y="161205"/>
                </a:moveTo>
                <a:cubicBezTo>
                  <a:pt x="224135" y="173105"/>
                  <a:pt x="214473" y="182752"/>
                  <a:pt x="202554" y="182752"/>
                </a:cubicBezTo>
                <a:cubicBezTo>
                  <a:pt x="190636" y="182752"/>
                  <a:pt x="180974" y="173105"/>
                  <a:pt x="180974" y="161205"/>
                </a:cubicBezTo>
                <a:cubicBezTo>
                  <a:pt x="180974" y="149305"/>
                  <a:pt x="190636" y="139659"/>
                  <a:pt x="202554" y="139659"/>
                </a:cubicBezTo>
                <a:cubicBezTo>
                  <a:pt x="214467" y="139673"/>
                  <a:pt x="224122" y="149311"/>
                  <a:pt x="224135" y="161205"/>
                </a:cubicBezTo>
                <a:close/>
                <a:moveTo>
                  <a:pt x="405872" y="161205"/>
                </a:moveTo>
                <a:cubicBezTo>
                  <a:pt x="405872" y="173105"/>
                  <a:pt x="396209" y="182752"/>
                  <a:pt x="384291" y="182752"/>
                </a:cubicBezTo>
                <a:cubicBezTo>
                  <a:pt x="372372" y="182752"/>
                  <a:pt x="362710" y="173105"/>
                  <a:pt x="362710" y="161205"/>
                </a:cubicBezTo>
                <a:cubicBezTo>
                  <a:pt x="362710" y="149305"/>
                  <a:pt x="372372" y="139659"/>
                  <a:pt x="384291" y="139659"/>
                </a:cubicBezTo>
                <a:cubicBezTo>
                  <a:pt x="396204" y="139653"/>
                  <a:pt x="405865" y="149291"/>
                  <a:pt x="405872" y="161185"/>
                </a:cubicBezTo>
                <a:cubicBezTo>
                  <a:pt x="405872" y="161192"/>
                  <a:pt x="405872" y="161199"/>
                  <a:pt x="405872" y="161205"/>
                </a:cubicBezTo>
                <a:close/>
                <a:moveTo>
                  <a:pt x="587658" y="161205"/>
                </a:moveTo>
                <a:cubicBezTo>
                  <a:pt x="587658" y="173105"/>
                  <a:pt x="577996" y="182752"/>
                  <a:pt x="566077" y="182752"/>
                </a:cubicBezTo>
                <a:cubicBezTo>
                  <a:pt x="554158" y="182752"/>
                  <a:pt x="544496" y="173105"/>
                  <a:pt x="544496" y="161205"/>
                </a:cubicBezTo>
                <a:cubicBezTo>
                  <a:pt x="544496" y="149305"/>
                  <a:pt x="554158" y="139659"/>
                  <a:pt x="566077" y="139659"/>
                </a:cubicBezTo>
                <a:cubicBezTo>
                  <a:pt x="577991" y="139653"/>
                  <a:pt x="587651" y="149291"/>
                  <a:pt x="587658" y="161185"/>
                </a:cubicBezTo>
                <a:cubicBezTo>
                  <a:pt x="587658" y="161192"/>
                  <a:pt x="587658" y="161199"/>
                  <a:pt x="587658" y="161205"/>
                </a:cubicBezTo>
                <a:close/>
                <a:moveTo>
                  <a:pt x="769444" y="161205"/>
                </a:moveTo>
                <a:cubicBezTo>
                  <a:pt x="769444" y="173105"/>
                  <a:pt x="759782" y="182752"/>
                  <a:pt x="747864" y="182752"/>
                </a:cubicBezTo>
                <a:cubicBezTo>
                  <a:pt x="735946" y="182752"/>
                  <a:pt x="726283" y="173105"/>
                  <a:pt x="726283" y="161205"/>
                </a:cubicBezTo>
                <a:cubicBezTo>
                  <a:pt x="726283" y="149305"/>
                  <a:pt x="735946" y="139659"/>
                  <a:pt x="747864" y="139659"/>
                </a:cubicBezTo>
                <a:cubicBezTo>
                  <a:pt x="759777" y="139653"/>
                  <a:pt x="769439" y="149291"/>
                  <a:pt x="769444" y="161185"/>
                </a:cubicBezTo>
                <a:cubicBezTo>
                  <a:pt x="769444" y="161192"/>
                  <a:pt x="769444" y="161199"/>
                  <a:pt x="769444" y="161205"/>
                </a:cubicBezTo>
                <a:close/>
                <a:moveTo>
                  <a:pt x="951230" y="161205"/>
                </a:moveTo>
                <a:cubicBezTo>
                  <a:pt x="951230" y="173105"/>
                  <a:pt x="941568" y="182752"/>
                  <a:pt x="929649" y="182752"/>
                </a:cubicBezTo>
                <a:cubicBezTo>
                  <a:pt x="917730" y="182752"/>
                  <a:pt x="908068" y="173105"/>
                  <a:pt x="908068" y="161205"/>
                </a:cubicBezTo>
                <a:cubicBezTo>
                  <a:pt x="908068" y="149305"/>
                  <a:pt x="917730" y="139659"/>
                  <a:pt x="929649" y="139659"/>
                </a:cubicBezTo>
                <a:cubicBezTo>
                  <a:pt x="941561" y="139673"/>
                  <a:pt x="951217" y="149311"/>
                  <a:pt x="951230" y="161205"/>
                </a:cubicBezTo>
                <a:close/>
                <a:moveTo>
                  <a:pt x="42349" y="300948"/>
                </a:moveTo>
                <a:cubicBezTo>
                  <a:pt x="42349" y="312848"/>
                  <a:pt x="32687" y="322494"/>
                  <a:pt x="20768" y="322494"/>
                </a:cubicBezTo>
                <a:cubicBezTo>
                  <a:pt x="8849" y="322494"/>
                  <a:pt x="-813" y="312848"/>
                  <a:pt x="-813" y="300948"/>
                </a:cubicBezTo>
                <a:cubicBezTo>
                  <a:pt x="-813" y="289048"/>
                  <a:pt x="8849" y="279401"/>
                  <a:pt x="20768" y="279401"/>
                </a:cubicBezTo>
                <a:cubicBezTo>
                  <a:pt x="32682" y="279396"/>
                  <a:pt x="42343" y="289033"/>
                  <a:pt x="42349" y="300927"/>
                </a:cubicBezTo>
                <a:cubicBezTo>
                  <a:pt x="42349" y="300934"/>
                  <a:pt x="42349" y="300941"/>
                  <a:pt x="42349" y="300948"/>
                </a:cubicBezTo>
                <a:close/>
                <a:moveTo>
                  <a:pt x="224135" y="300948"/>
                </a:moveTo>
                <a:cubicBezTo>
                  <a:pt x="224135" y="312848"/>
                  <a:pt x="214473" y="322494"/>
                  <a:pt x="202554" y="322494"/>
                </a:cubicBezTo>
                <a:cubicBezTo>
                  <a:pt x="190636" y="322494"/>
                  <a:pt x="180974" y="312848"/>
                  <a:pt x="180974" y="300948"/>
                </a:cubicBezTo>
                <a:cubicBezTo>
                  <a:pt x="180974" y="289048"/>
                  <a:pt x="190636" y="279401"/>
                  <a:pt x="202554" y="279401"/>
                </a:cubicBezTo>
                <a:cubicBezTo>
                  <a:pt x="214467" y="279416"/>
                  <a:pt x="224122" y="289054"/>
                  <a:pt x="224135" y="300948"/>
                </a:cubicBezTo>
                <a:close/>
                <a:moveTo>
                  <a:pt x="405872" y="300948"/>
                </a:moveTo>
                <a:cubicBezTo>
                  <a:pt x="405872" y="312848"/>
                  <a:pt x="396209" y="322494"/>
                  <a:pt x="384291" y="322494"/>
                </a:cubicBezTo>
                <a:cubicBezTo>
                  <a:pt x="372372" y="322494"/>
                  <a:pt x="362710" y="312848"/>
                  <a:pt x="362710" y="300948"/>
                </a:cubicBezTo>
                <a:cubicBezTo>
                  <a:pt x="362710" y="289048"/>
                  <a:pt x="372372" y="279401"/>
                  <a:pt x="384291" y="279401"/>
                </a:cubicBezTo>
                <a:cubicBezTo>
                  <a:pt x="396204" y="279396"/>
                  <a:pt x="405865" y="289033"/>
                  <a:pt x="405872" y="300927"/>
                </a:cubicBezTo>
                <a:cubicBezTo>
                  <a:pt x="405872" y="300934"/>
                  <a:pt x="405872" y="300941"/>
                  <a:pt x="405872" y="300948"/>
                </a:cubicBezTo>
                <a:close/>
                <a:moveTo>
                  <a:pt x="587658" y="300948"/>
                </a:moveTo>
                <a:cubicBezTo>
                  <a:pt x="587658" y="312848"/>
                  <a:pt x="577996" y="322494"/>
                  <a:pt x="566077" y="322494"/>
                </a:cubicBezTo>
                <a:cubicBezTo>
                  <a:pt x="554158" y="322494"/>
                  <a:pt x="544496" y="312848"/>
                  <a:pt x="544496" y="300948"/>
                </a:cubicBezTo>
                <a:cubicBezTo>
                  <a:pt x="544496" y="289048"/>
                  <a:pt x="554158" y="279401"/>
                  <a:pt x="566077" y="279401"/>
                </a:cubicBezTo>
                <a:cubicBezTo>
                  <a:pt x="577991" y="279396"/>
                  <a:pt x="587651" y="289033"/>
                  <a:pt x="587658" y="300927"/>
                </a:cubicBezTo>
                <a:cubicBezTo>
                  <a:pt x="587658" y="300934"/>
                  <a:pt x="587658" y="300941"/>
                  <a:pt x="587658" y="300948"/>
                </a:cubicBezTo>
                <a:close/>
                <a:moveTo>
                  <a:pt x="769444" y="300948"/>
                </a:moveTo>
                <a:cubicBezTo>
                  <a:pt x="769444" y="312848"/>
                  <a:pt x="759782" y="322494"/>
                  <a:pt x="747864" y="322494"/>
                </a:cubicBezTo>
                <a:cubicBezTo>
                  <a:pt x="735946" y="322494"/>
                  <a:pt x="726283" y="312848"/>
                  <a:pt x="726283" y="300948"/>
                </a:cubicBezTo>
                <a:cubicBezTo>
                  <a:pt x="726283" y="289048"/>
                  <a:pt x="735946" y="279401"/>
                  <a:pt x="747864" y="279401"/>
                </a:cubicBezTo>
                <a:cubicBezTo>
                  <a:pt x="759777" y="279396"/>
                  <a:pt x="769439" y="289033"/>
                  <a:pt x="769444" y="300927"/>
                </a:cubicBezTo>
                <a:cubicBezTo>
                  <a:pt x="769444" y="300934"/>
                  <a:pt x="769444" y="300941"/>
                  <a:pt x="769444" y="300948"/>
                </a:cubicBezTo>
                <a:close/>
                <a:moveTo>
                  <a:pt x="951230" y="300948"/>
                </a:moveTo>
                <a:cubicBezTo>
                  <a:pt x="951230" y="312848"/>
                  <a:pt x="941568" y="322494"/>
                  <a:pt x="929649" y="322494"/>
                </a:cubicBezTo>
                <a:cubicBezTo>
                  <a:pt x="917730" y="322494"/>
                  <a:pt x="908068" y="312848"/>
                  <a:pt x="908068" y="300948"/>
                </a:cubicBezTo>
                <a:cubicBezTo>
                  <a:pt x="908068" y="289048"/>
                  <a:pt x="917730" y="279401"/>
                  <a:pt x="929649" y="279401"/>
                </a:cubicBezTo>
                <a:cubicBezTo>
                  <a:pt x="941561" y="279416"/>
                  <a:pt x="951217" y="289054"/>
                  <a:pt x="951230" y="300948"/>
                </a:cubicBezTo>
                <a:close/>
                <a:moveTo>
                  <a:pt x="42349" y="440691"/>
                </a:moveTo>
                <a:cubicBezTo>
                  <a:pt x="42349" y="452591"/>
                  <a:pt x="32687" y="462237"/>
                  <a:pt x="20768" y="462237"/>
                </a:cubicBezTo>
                <a:cubicBezTo>
                  <a:pt x="8849" y="462237"/>
                  <a:pt x="-813" y="452591"/>
                  <a:pt x="-813" y="440691"/>
                </a:cubicBezTo>
                <a:cubicBezTo>
                  <a:pt x="-813" y="428791"/>
                  <a:pt x="8849" y="419144"/>
                  <a:pt x="20768" y="419144"/>
                </a:cubicBezTo>
                <a:cubicBezTo>
                  <a:pt x="32682" y="419138"/>
                  <a:pt x="42343" y="428776"/>
                  <a:pt x="42349" y="440670"/>
                </a:cubicBezTo>
                <a:cubicBezTo>
                  <a:pt x="42349" y="440677"/>
                  <a:pt x="42349" y="440684"/>
                  <a:pt x="42349" y="440691"/>
                </a:cubicBezTo>
                <a:close/>
                <a:moveTo>
                  <a:pt x="224135" y="440691"/>
                </a:moveTo>
                <a:cubicBezTo>
                  <a:pt x="224135" y="452591"/>
                  <a:pt x="214473" y="462237"/>
                  <a:pt x="202554" y="462237"/>
                </a:cubicBezTo>
                <a:cubicBezTo>
                  <a:pt x="190636" y="462237"/>
                  <a:pt x="180974" y="452591"/>
                  <a:pt x="180974" y="440691"/>
                </a:cubicBezTo>
                <a:cubicBezTo>
                  <a:pt x="180974" y="428791"/>
                  <a:pt x="190636" y="419144"/>
                  <a:pt x="202554" y="419144"/>
                </a:cubicBezTo>
                <a:cubicBezTo>
                  <a:pt x="214467" y="419158"/>
                  <a:pt x="224122" y="428797"/>
                  <a:pt x="224135" y="440691"/>
                </a:cubicBezTo>
                <a:close/>
                <a:moveTo>
                  <a:pt x="405872" y="440691"/>
                </a:moveTo>
                <a:cubicBezTo>
                  <a:pt x="405872" y="452591"/>
                  <a:pt x="396209" y="462237"/>
                  <a:pt x="384291" y="462237"/>
                </a:cubicBezTo>
                <a:cubicBezTo>
                  <a:pt x="372372" y="462237"/>
                  <a:pt x="362710" y="452591"/>
                  <a:pt x="362710" y="440691"/>
                </a:cubicBezTo>
                <a:cubicBezTo>
                  <a:pt x="362710" y="428791"/>
                  <a:pt x="372372" y="419144"/>
                  <a:pt x="384291" y="419144"/>
                </a:cubicBezTo>
                <a:cubicBezTo>
                  <a:pt x="396204" y="419138"/>
                  <a:pt x="405865" y="428776"/>
                  <a:pt x="405872" y="440670"/>
                </a:cubicBezTo>
                <a:cubicBezTo>
                  <a:pt x="405872" y="440677"/>
                  <a:pt x="405872" y="440684"/>
                  <a:pt x="405872" y="440691"/>
                </a:cubicBezTo>
                <a:close/>
                <a:moveTo>
                  <a:pt x="587658" y="440691"/>
                </a:moveTo>
                <a:cubicBezTo>
                  <a:pt x="587658" y="452591"/>
                  <a:pt x="577996" y="462237"/>
                  <a:pt x="566077" y="462237"/>
                </a:cubicBezTo>
                <a:cubicBezTo>
                  <a:pt x="554158" y="462237"/>
                  <a:pt x="544496" y="452591"/>
                  <a:pt x="544496" y="440691"/>
                </a:cubicBezTo>
                <a:cubicBezTo>
                  <a:pt x="544496" y="428791"/>
                  <a:pt x="554158" y="419144"/>
                  <a:pt x="566077" y="419144"/>
                </a:cubicBezTo>
                <a:cubicBezTo>
                  <a:pt x="577991" y="419138"/>
                  <a:pt x="587651" y="428776"/>
                  <a:pt x="587658" y="440670"/>
                </a:cubicBezTo>
                <a:cubicBezTo>
                  <a:pt x="587658" y="440677"/>
                  <a:pt x="587658" y="440684"/>
                  <a:pt x="587658" y="440691"/>
                </a:cubicBezTo>
                <a:close/>
                <a:moveTo>
                  <a:pt x="769444" y="440691"/>
                </a:moveTo>
                <a:cubicBezTo>
                  <a:pt x="769444" y="452591"/>
                  <a:pt x="759782" y="462237"/>
                  <a:pt x="747864" y="462237"/>
                </a:cubicBezTo>
                <a:cubicBezTo>
                  <a:pt x="735946" y="462237"/>
                  <a:pt x="726283" y="452591"/>
                  <a:pt x="726283" y="440691"/>
                </a:cubicBezTo>
                <a:cubicBezTo>
                  <a:pt x="726283" y="428791"/>
                  <a:pt x="735946" y="419144"/>
                  <a:pt x="747864" y="419144"/>
                </a:cubicBezTo>
                <a:cubicBezTo>
                  <a:pt x="759777" y="419138"/>
                  <a:pt x="769439" y="428776"/>
                  <a:pt x="769444" y="440670"/>
                </a:cubicBezTo>
                <a:cubicBezTo>
                  <a:pt x="769444" y="440677"/>
                  <a:pt x="769444" y="440684"/>
                  <a:pt x="769444" y="440691"/>
                </a:cubicBezTo>
                <a:close/>
                <a:moveTo>
                  <a:pt x="951230" y="440691"/>
                </a:moveTo>
                <a:cubicBezTo>
                  <a:pt x="951230" y="452591"/>
                  <a:pt x="941568" y="462237"/>
                  <a:pt x="929649" y="462237"/>
                </a:cubicBezTo>
                <a:cubicBezTo>
                  <a:pt x="917730" y="462237"/>
                  <a:pt x="908068" y="452591"/>
                  <a:pt x="908068" y="440691"/>
                </a:cubicBezTo>
                <a:cubicBezTo>
                  <a:pt x="908068" y="428791"/>
                  <a:pt x="917730" y="419144"/>
                  <a:pt x="929649" y="419144"/>
                </a:cubicBezTo>
                <a:cubicBezTo>
                  <a:pt x="941561" y="419158"/>
                  <a:pt x="951217" y="428797"/>
                  <a:pt x="951230" y="440691"/>
                </a:cubicBezTo>
                <a:close/>
                <a:moveTo>
                  <a:pt x="42349" y="580434"/>
                </a:moveTo>
                <a:cubicBezTo>
                  <a:pt x="42349" y="592333"/>
                  <a:pt x="32687" y="601980"/>
                  <a:pt x="20768" y="601980"/>
                </a:cubicBezTo>
                <a:cubicBezTo>
                  <a:pt x="8849" y="601980"/>
                  <a:pt x="-813" y="592333"/>
                  <a:pt x="-813" y="580434"/>
                </a:cubicBezTo>
                <a:cubicBezTo>
                  <a:pt x="-813" y="568534"/>
                  <a:pt x="8849" y="558887"/>
                  <a:pt x="20768" y="558887"/>
                </a:cubicBezTo>
                <a:cubicBezTo>
                  <a:pt x="32682" y="558881"/>
                  <a:pt x="42343" y="568519"/>
                  <a:pt x="42349" y="580413"/>
                </a:cubicBezTo>
                <a:cubicBezTo>
                  <a:pt x="42349" y="580419"/>
                  <a:pt x="42349" y="580426"/>
                  <a:pt x="42349" y="580434"/>
                </a:cubicBezTo>
                <a:close/>
                <a:moveTo>
                  <a:pt x="224135" y="580434"/>
                </a:moveTo>
                <a:cubicBezTo>
                  <a:pt x="224135" y="592333"/>
                  <a:pt x="214473" y="601980"/>
                  <a:pt x="202554" y="601980"/>
                </a:cubicBezTo>
                <a:cubicBezTo>
                  <a:pt x="190636" y="601980"/>
                  <a:pt x="180974" y="592333"/>
                  <a:pt x="180974" y="580434"/>
                </a:cubicBezTo>
                <a:cubicBezTo>
                  <a:pt x="180974" y="568534"/>
                  <a:pt x="190636" y="558887"/>
                  <a:pt x="202554" y="558887"/>
                </a:cubicBezTo>
                <a:cubicBezTo>
                  <a:pt x="214467" y="558900"/>
                  <a:pt x="224122" y="568539"/>
                  <a:pt x="224135" y="580434"/>
                </a:cubicBezTo>
                <a:close/>
                <a:moveTo>
                  <a:pt x="405872" y="580434"/>
                </a:moveTo>
                <a:cubicBezTo>
                  <a:pt x="405872" y="592333"/>
                  <a:pt x="396209" y="601980"/>
                  <a:pt x="384291" y="601980"/>
                </a:cubicBezTo>
                <a:cubicBezTo>
                  <a:pt x="372372" y="601980"/>
                  <a:pt x="362710" y="592333"/>
                  <a:pt x="362710" y="580434"/>
                </a:cubicBezTo>
                <a:cubicBezTo>
                  <a:pt x="362710" y="568534"/>
                  <a:pt x="372372" y="558887"/>
                  <a:pt x="384291" y="558887"/>
                </a:cubicBezTo>
                <a:cubicBezTo>
                  <a:pt x="396204" y="558881"/>
                  <a:pt x="405865" y="568519"/>
                  <a:pt x="405872" y="580413"/>
                </a:cubicBezTo>
                <a:cubicBezTo>
                  <a:pt x="405872" y="580419"/>
                  <a:pt x="405872" y="580426"/>
                  <a:pt x="405872" y="580434"/>
                </a:cubicBezTo>
                <a:close/>
                <a:moveTo>
                  <a:pt x="587658" y="580434"/>
                </a:moveTo>
                <a:cubicBezTo>
                  <a:pt x="587658" y="592333"/>
                  <a:pt x="577996" y="601980"/>
                  <a:pt x="566077" y="601980"/>
                </a:cubicBezTo>
                <a:cubicBezTo>
                  <a:pt x="554158" y="601980"/>
                  <a:pt x="544496" y="592333"/>
                  <a:pt x="544496" y="580434"/>
                </a:cubicBezTo>
                <a:cubicBezTo>
                  <a:pt x="544496" y="568534"/>
                  <a:pt x="554158" y="558887"/>
                  <a:pt x="566077" y="558887"/>
                </a:cubicBezTo>
                <a:cubicBezTo>
                  <a:pt x="577991" y="558881"/>
                  <a:pt x="587651" y="568519"/>
                  <a:pt x="587658" y="580413"/>
                </a:cubicBezTo>
                <a:cubicBezTo>
                  <a:pt x="587658" y="580419"/>
                  <a:pt x="587658" y="580426"/>
                  <a:pt x="587658" y="580434"/>
                </a:cubicBezTo>
                <a:close/>
                <a:moveTo>
                  <a:pt x="769444" y="580434"/>
                </a:moveTo>
                <a:cubicBezTo>
                  <a:pt x="769444" y="592333"/>
                  <a:pt x="759782" y="601980"/>
                  <a:pt x="747864" y="601980"/>
                </a:cubicBezTo>
                <a:cubicBezTo>
                  <a:pt x="735946" y="601980"/>
                  <a:pt x="726283" y="592333"/>
                  <a:pt x="726283" y="580434"/>
                </a:cubicBezTo>
                <a:cubicBezTo>
                  <a:pt x="726283" y="568534"/>
                  <a:pt x="735946" y="558887"/>
                  <a:pt x="747864" y="558887"/>
                </a:cubicBezTo>
                <a:cubicBezTo>
                  <a:pt x="759777" y="558881"/>
                  <a:pt x="769439" y="568519"/>
                  <a:pt x="769444" y="580413"/>
                </a:cubicBezTo>
                <a:cubicBezTo>
                  <a:pt x="769444" y="580419"/>
                  <a:pt x="769444" y="580426"/>
                  <a:pt x="769444" y="580434"/>
                </a:cubicBezTo>
                <a:close/>
                <a:moveTo>
                  <a:pt x="951230" y="580434"/>
                </a:moveTo>
                <a:cubicBezTo>
                  <a:pt x="951230" y="592333"/>
                  <a:pt x="941568" y="601980"/>
                  <a:pt x="929649" y="601980"/>
                </a:cubicBezTo>
                <a:cubicBezTo>
                  <a:pt x="917730" y="601980"/>
                  <a:pt x="908068" y="592333"/>
                  <a:pt x="908068" y="580434"/>
                </a:cubicBezTo>
                <a:cubicBezTo>
                  <a:pt x="908068" y="568534"/>
                  <a:pt x="917730" y="558887"/>
                  <a:pt x="929649" y="558887"/>
                </a:cubicBezTo>
                <a:cubicBezTo>
                  <a:pt x="941561" y="558900"/>
                  <a:pt x="951217" y="568539"/>
                  <a:pt x="951230" y="5804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743585" y="3798570"/>
            <a:ext cx="95123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8-13:48:45-d2v6sfdnfo2stf9dkcj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3282950"/>
            <a:ext cx="1117600" cy="1117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38804" r="38804" t="0" b="0"/>
          <a:stretch/>
        </p:blipFill>
        <p:spPr>
          <a:xfrm>
            <a:off x="8196580" y="1719580"/>
            <a:ext cx="3224530" cy="443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rcRect l="38804" r="38804" t="0" b="0"/>
          <a:stretch/>
        </p:blipFill>
        <p:spPr>
          <a:xfrm>
            <a:off x="4498340" y="1719580"/>
            <a:ext cx="3224530" cy="44380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rcRect l="38804" r="38804" t="0" b="0"/>
          <a:stretch/>
        </p:blipFill>
        <p:spPr>
          <a:xfrm>
            <a:off x="847090" y="1719580"/>
            <a:ext cx="3224530" cy="443801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9987895" y="452628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采集现场分工表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3660000">
            <a:off x="10095865" y="591820"/>
            <a:ext cx="1384935" cy="126174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12071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角色分工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2071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在采集过程中，每组学生需要明确分工。摄像师负责持平板拍摄，道具师负责更换物体和背景，记录员负责记录样本数量和注意事项，确保采集过程高效有序。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89648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时间限制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489648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采集时间限制为10分钟，每完成10张样本拍摄需在记录表上打钩一次。时间限制可以提高采集效率，确保每个小组都能在规定时间内完成任务。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5858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轮换体验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85858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为了让学生们充分体验每个角色的工作，采集过程中采用轮换制。每个学生都有机会担任摄像师、道具师和记录员，从而更好地理解整个采集过程。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训练与测试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0-d2v6sj5nfo2stf9dkd00.jpg">    </p:cNvPr>
          <p:cNvPicPr>
            <a:picLocks noChangeAspect="1"/>
          </p:cNvPicPr>
          <p:nvPr/>
        </p:nvPicPr>
        <p:blipFill>
          <a:blip r:embed="rId3"/>
          <a:srcRect l="26170" r="12484" t="249" b="-249"/>
          <a:stretch/>
        </p:blipFill>
        <p:spPr>
          <a:xfrm>
            <a:off x="7973695" y="0"/>
            <a:ext cx="4218305" cy="687514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05180" y="3684270"/>
            <a:ext cx="7791450" cy="237998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805180" y="3684270"/>
            <a:ext cx="7791450" cy="2379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一键训练背后在干嘛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73822" y="1544320"/>
            <a:ext cx="6261052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训练过程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172845" y="1966595"/>
            <a:ext cx="6263005" cy="1468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点击训练按钮后，平台会自动比较样本图片的像素差异，提取共同特征，并将这些特征保存为模型文件。虽然训练过程只需30秒左右，但它却是AI学习的关键步骤。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173943" y="3893820"/>
            <a:ext cx="7041223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进度条的意义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172845" y="4378960"/>
            <a:ext cx="7043420" cy="1468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训练过程中会出现一个进度条，它表示训练的完成进度。进度条走完后，模型训练完成，学生们就可以用新数据测试模型的预测能力了。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3"/>
          <a:srcRect l="0" r="0" t="20346" b="20346"/>
          <a:stretch/>
        </p:blipFill>
        <p:spPr>
          <a:xfrm>
            <a:off x="4472940" y="3754755"/>
            <a:ext cx="6900545" cy="221869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58-d2v6silnfo2stf9dkcvg.jpg">    </p:cNvPr>
          <p:cNvPicPr>
            <a:picLocks noChangeAspect="1"/>
          </p:cNvPicPr>
          <p:nvPr/>
        </p:nvPicPr>
        <p:blipFill>
          <a:blip r:embed="rId4"/>
          <a:srcRect l="0" r="0" t="7381" b="7381"/>
          <a:stretch/>
        </p:blipFill>
        <p:spPr>
          <a:xfrm flipH="1">
            <a:off x="767080" y="3754755"/>
            <a:ext cx="3467100" cy="221678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201275" y="669925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1E46EB"/>
          </a:solidFill>
          <a:ln/>
        </p:spPr>
      </p:sp>
      <p:sp>
        <p:nvSpPr>
          <p:cNvPr id="6" name="Text 1"/>
          <p:cNvSpPr/>
          <p:nvPr/>
        </p:nvSpPr>
        <p:spPr>
          <a:xfrm>
            <a:off x="10201275" y="669925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95630" y="575945"/>
            <a:ext cx="947483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交叉互测公平赛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82930" y="1668145"/>
            <a:ext cx="1055497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测试规则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95630" y="2186940"/>
            <a:ext cx="10868025" cy="1170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各组之间交换训练好的模型链接，用对方未见过的新实物进行识别测试。测试时，记录总测试图数、正确数和错误数，以便后续分析模型的表现。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566920" y="3970020"/>
            <a:ext cx="63756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公平测试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592320" y="4382135"/>
            <a:ext cx="637540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为了确保测试的公平性，测试所用的图片或实物不能来自原样本。通过交叉互测，学生们可以更好地了解模型在不同数据上的表现，发现模型的局限性。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57530" y="1649095"/>
            <a:ext cx="10780395" cy="415734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557530" y="1649095"/>
            <a:ext cx="10780395" cy="415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934575" y="609600"/>
            <a:ext cx="1160145" cy="822960"/>
          </a:xfrm>
          <a:custGeom>
            <a:avLst/>
            <a:gdLst/>
            <a:ahLst/>
            <a:cxnLst/>
            <a:rect l="l" t="t" r="r" b="b"/>
            <a:pathLst>
              <a:path w="1160145" h="822960">
                <a:moveTo>
                  <a:pt x="51650" y="29341"/>
                </a:moveTo>
                <a:cubicBezTo>
                  <a:pt x="51650" y="45609"/>
                  <a:pt x="39866" y="58797"/>
                  <a:pt x="25329" y="58797"/>
                </a:cubicBezTo>
                <a:cubicBezTo>
                  <a:pt x="10793" y="58797"/>
                  <a:pt x="-991" y="45609"/>
                  <a:pt x="-991" y="29341"/>
                </a:cubicBezTo>
                <a:cubicBezTo>
                  <a:pt x="-991" y="13073"/>
                  <a:pt x="10793" y="-115"/>
                  <a:pt x="25329" y="-115"/>
                </a:cubicBezTo>
                <a:cubicBezTo>
                  <a:pt x="39860" y="-123"/>
                  <a:pt x="51642" y="13053"/>
                  <a:pt x="51650" y="29313"/>
                </a:cubicBezTo>
                <a:cubicBezTo>
                  <a:pt x="51650" y="29323"/>
                  <a:pt x="51650" y="29332"/>
                  <a:pt x="51650" y="29341"/>
                </a:cubicBezTo>
                <a:close/>
                <a:moveTo>
                  <a:pt x="273361" y="29341"/>
                </a:moveTo>
                <a:cubicBezTo>
                  <a:pt x="273361" y="45609"/>
                  <a:pt x="261577" y="58797"/>
                  <a:pt x="247041" y="58797"/>
                </a:cubicBezTo>
                <a:cubicBezTo>
                  <a:pt x="232505" y="58797"/>
                  <a:pt x="220720" y="45609"/>
                  <a:pt x="220720" y="29341"/>
                </a:cubicBezTo>
                <a:cubicBezTo>
                  <a:pt x="220720" y="13073"/>
                  <a:pt x="232505" y="-115"/>
                  <a:pt x="247041" y="-115"/>
                </a:cubicBezTo>
                <a:cubicBezTo>
                  <a:pt x="261569" y="-96"/>
                  <a:pt x="273345" y="13081"/>
                  <a:pt x="273361" y="29341"/>
                </a:cubicBezTo>
                <a:close/>
                <a:moveTo>
                  <a:pt x="495012" y="29341"/>
                </a:moveTo>
                <a:cubicBezTo>
                  <a:pt x="495012" y="45609"/>
                  <a:pt x="483227" y="58797"/>
                  <a:pt x="468691" y="58797"/>
                </a:cubicBezTo>
                <a:cubicBezTo>
                  <a:pt x="454155" y="58797"/>
                  <a:pt x="442371" y="45609"/>
                  <a:pt x="442371" y="29341"/>
                </a:cubicBezTo>
                <a:cubicBezTo>
                  <a:pt x="442371" y="13073"/>
                  <a:pt x="454155" y="-115"/>
                  <a:pt x="468691" y="-115"/>
                </a:cubicBezTo>
                <a:cubicBezTo>
                  <a:pt x="483220" y="-123"/>
                  <a:pt x="495003" y="13053"/>
                  <a:pt x="495012" y="29313"/>
                </a:cubicBezTo>
                <a:cubicBezTo>
                  <a:pt x="495012" y="29323"/>
                  <a:pt x="495012" y="29332"/>
                  <a:pt x="495012" y="29341"/>
                </a:cubicBezTo>
                <a:close/>
                <a:moveTo>
                  <a:pt x="716723" y="29341"/>
                </a:moveTo>
                <a:cubicBezTo>
                  <a:pt x="716723" y="45609"/>
                  <a:pt x="704939" y="58797"/>
                  <a:pt x="690403" y="58797"/>
                </a:cubicBezTo>
                <a:cubicBezTo>
                  <a:pt x="675866" y="58797"/>
                  <a:pt x="664082" y="45609"/>
                  <a:pt x="664082" y="29341"/>
                </a:cubicBezTo>
                <a:cubicBezTo>
                  <a:pt x="664082" y="13073"/>
                  <a:pt x="675866" y="-115"/>
                  <a:pt x="690403" y="-115"/>
                </a:cubicBezTo>
                <a:cubicBezTo>
                  <a:pt x="704933" y="-123"/>
                  <a:pt x="716715" y="13053"/>
                  <a:pt x="716723" y="29313"/>
                </a:cubicBezTo>
                <a:cubicBezTo>
                  <a:pt x="716723" y="29323"/>
                  <a:pt x="716723" y="29332"/>
                  <a:pt x="716723" y="29341"/>
                </a:cubicBezTo>
                <a:close/>
                <a:moveTo>
                  <a:pt x="938435" y="29341"/>
                </a:moveTo>
                <a:cubicBezTo>
                  <a:pt x="938435" y="45609"/>
                  <a:pt x="926651" y="58797"/>
                  <a:pt x="912114" y="58797"/>
                </a:cubicBezTo>
                <a:cubicBezTo>
                  <a:pt x="897579" y="58797"/>
                  <a:pt x="885794" y="45609"/>
                  <a:pt x="885794" y="29341"/>
                </a:cubicBezTo>
                <a:cubicBezTo>
                  <a:pt x="885794" y="13073"/>
                  <a:pt x="897579" y="-115"/>
                  <a:pt x="912114" y="-115"/>
                </a:cubicBezTo>
                <a:cubicBezTo>
                  <a:pt x="926644" y="-123"/>
                  <a:pt x="938427" y="13053"/>
                  <a:pt x="938435" y="29313"/>
                </a:cubicBezTo>
                <a:cubicBezTo>
                  <a:pt x="938435" y="29323"/>
                  <a:pt x="938435" y="29332"/>
                  <a:pt x="938435" y="29341"/>
                </a:cubicBezTo>
                <a:close/>
                <a:moveTo>
                  <a:pt x="1160145" y="29341"/>
                </a:moveTo>
                <a:cubicBezTo>
                  <a:pt x="1160145" y="45609"/>
                  <a:pt x="1148361" y="58797"/>
                  <a:pt x="1133824" y="58797"/>
                </a:cubicBezTo>
                <a:cubicBezTo>
                  <a:pt x="1119288" y="58797"/>
                  <a:pt x="1107504" y="45609"/>
                  <a:pt x="1107504" y="29341"/>
                </a:cubicBezTo>
                <a:cubicBezTo>
                  <a:pt x="1107504" y="13073"/>
                  <a:pt x="1119288" y="-115"/>
                  <a:pt x="1133824" y="-115"/>
                </a:cubicBezTo>
                <a:cubicBezTo>
                  <a:pt x="1148353" y="-96"/>
                  <a:pt x="1160129" y="13081"/>
                  <a:pt x="1160145" y="29341"/>
                </a:cubicBezTo>
                <a:close/>
                <a:moveTo>
                  <a:pt x="51650" y="220382"/>
                </a:moveTo>
                <a:cubicBezTo>
                  <a:pt x="51650" y="236650"/>
                  <a:pt x="39866" y="249838"/>
                  <a:pt x="25329" y="249838"/>
                </a:cubicBezTo>
                <a:cubicBezTo>
                  <a:pt x="10793" y="249838"/>
                  <a:pt x="-991" y="236650"/>
                  <a:pt x="-991" y="220382"/>
                </a:cubicBezTo>
                <a:cubicBezTo>
                  <a:pt x="-991" y="204114"/>
                  <a:pt x="10793" y="190926"/>
                  <a:pt x="25329" y="190926"/>
                </a:cubicBezTo>
                <a:cubicBezTo>
                  <a:pt x="39860" y="190918"/>
                  <a:pt x="51642" y="204094"/>
                  <a:pt x="51650" y="220354"/>
                </a:cubicBezTo>
                <a:cubicBezTo>
                  <a:pt x="51650" y="220364"/>
                  <a:pt x="51650" y="220373"/>
                  <a:pt x="51650" y="220382"/>
                </a:cubicBezTo>
                <a:close/>
                <a:moveTo>
                  <a:pt x="273361" y="220382"/>
                </a:moveTo>
                <a:cubicBezTo>
                  <a:pt x="273361" y="236650"/>
                  <a:pt x="261577" y="249838"/>
                  <a:pt x="247041" y="249838"/>
                </a:cubicBezTo>
                <a:cubicBezTo>
                  <a:pt x="232505" y="249838"/>
                  <a:pt x="220720" y="236650"/>
                  <a:pt x="220720" y="220382"/>
                </a:cubicBezTo>
                <a:cubicBezTo>
                  <a:pt x="220720" y="204114"/>
                  <a:pt x="232505" y="190926"/>
                  <a:pt x="247041" y="190926"/>
                </a:cubicBezTo>
                <a:cubicBezTo>
                  <a:pt x="261569" y="190945"/>
                  <a:pt x="273345" y="204122"/>
                  <a:pt x="273361" y="220382"/>
                </a:cubicBezTo>
                <a:close/>
                <a:moveTo>
                  <a:pt x="495012" y="220382"/>
                </a:moveTo>
                <a:cubicBezTo>
                  <a:pt x="495012" y="236650"/>
                  <a:pt x="483227" y="249838"/>
                  <a:pt x="468691" y="249838"/>
                </a:cubicBezTo>
                <a:cubicBezTo>
                  <a:pt x="454155" y="249838"/>
                  <a:pt x="442371" y="236650"/>
                  <a:pt x="442371" y="220382"/>
                </a:cubicBezTo>
                <a:cubicBezTo>
                  <a:pt x="442371" y="204114"/>
                  <a:pt x="454155" y="190926"/>
                  <a:pt x="468691" y="190926"/>
                </a:cubicBezTo>
                <a:cubicBezTo>
                  <a:pt x="483220" y="190918"/>
                  <a:pt x="495003" y="204094"/>
                  <a:pt x="495012" y="220354"/>
                </a:cubicBezTo>
                <a:cubicBezTo>
                  <a:pt x="495012" y="220364"/>
                  <a:pt x="495012" y="220373"/>
                  <a:pt x="495012" y="220382"/>
                </a:cubicBezTo>
                <a:close/>
                <a:moveTo>
                  <a:pt x="716723" y="220382"/>
                </a:moveTo>
                <a:cubicBezTo>
                  <a:pt x="716723" y="236650"/>
                  <a:pt x="704939" y="249838"/>
                  <a:pt x="690403" y="249838"/>
                </a:cubicBezTo>
                <a:cubicBezTo>
                  <a:pt x="675866" y="249838"/>
                  <a:pt x="664082" y="236650"/>
                  <a:pt x="664082" y="220382"/>
                </a:cubicBezTo>
                <a:cubicBezTo>
                  <a:pt x="664082" y="204114"/>
                  <a:pt x="675866" y="190926"/>
                  <a:pt x="690403" y="190926"/>
                </a:cubicBezTo>
                <a:cubicBezTo>
                  <a:pt x="704933" y="190918"/>
                  <a:pt x="716715" y="204094"/>
                  <a:pt x="716723" y="220354"/>
                </a:cubicBezTo>
                <a:cubicBezTo>
                  <a:pt x="716723" y="220364"/>
                  <a:pt x="716723" y="220373"/>
                  <a:pt x="716723" y="220382"/>
                </a:cubicBezTo>
                <a:close/>
                <a:moveTo>
                  <a:pt x="938435" y="220382"/>
                </a:moveTo>
                <a:cubicBezTo>
                  <a:pt x="938435" y="236650"/>
                  <a:pt x="926651" y="249838"/>
                  <a:pt x="912114" y="249838"/>
                </a:cubicBezTo>
                <a:cubicBezTo>
                  <a:pt x="897579" y="249838"/>
                  <a:pt x="885794" y="236650"/>
                  <a:pt x="885794" y="220382"/>
                </a:cubicBezTo>
                <a:cubicBezTo>
                  <a:pt x="885794" y="204114"/>
                  <a:pt x="897579" y="190926"/>
                  <a:pt x="912114" y="190926"/>
                </a:cubicBezTo>
                <a:cubicBezTo>
                  <a:pt x="926644" y="190918"/>
                  <a:pt x="938427" y="204094"/>
                  <a:pt x="938435" y="220354"/>
                </a:cubicBezTo>
                <a:cubicBezTo>
                  <a:pt x="938435" y="220364"/>
                  <a:pt x="938435" y="220373"/>
                  <a:pt x="938435" y="220382"/>
                </a:cubicBezTo>
                <a:close/>
                <a:moveTo>
                  <a:pt x="1160145" y="220382"/>
                </a:moveTo>
                <a:cubicBezTo>
                  <a:pt x="1160145" y="236650"/>
                  <a:pt x="1148361" y="249838"/>
                  <a:pt x="1133824" y="249838"/>
                </a:cubicBezTo>
                <a:cubicBezTo>
                  <a:pt x="1119288" y="249838"/>
                  <a:pt x="1107504" y="236650"/>
                  <a:pt x="1107504" y="220382"/>
                </a:cubicBezTo>
                <a:cubicBezTo>
                  <a:pt x="1107504" y="204114"/>
                  <a:pt x="1119288" y="190926"/>
                  <a:pt x="1133824" y="190926"/>
                </a:cubicBezTo>
                <a:cubicBezTo>
                  <a:pt x="1148353" y="190945"/>
                  <a:pt x="1160129" y="204122"/>
                  <a:pt x="1160145" y="220382"/>
                </a:cubicBezTo>
                <a:close/>
                <a:moveTo>
                  <a:pt x="51650" y="411423"/>
                </a:moveTo>
                <a:cubicBezTo>
                  <a:pt x="51650" y="427691"/>
                  <a:pt x="39866" y="440878"/>
                  <a:pt x="25329" y="440878"/>
                </a:cubicBezTo>
                <a:cubicBezTo>
                  <a:pt x="10793" y="440878"/>
                  <a:pt x="-991" y="427691"/>
                  <a:pt x="-991" y="411423"/>
                </a:cubicBezTo>
                <a:cubicBezTo>
                  <a:pt x="-991" y="395154"/>
                  <a:pt x="10793" y="381967"/>
                  <a:pt x="25329" y="381967"/>
                </a:cubicBezTo>
                <a:cubicBezTo>
                  <a:pt x="39860" y="381959"/>
                  <a:pt x="51642" y="395134"/>
                  <a:pt x="51650" y="411394"/>
                </a:cubicBezTo>
                <a:cubicBezTo>
                  <a:pt x="51650" y="411403"/>
                  <a:pt x="51650" y="411413"/>
                  <a:pt x="51650" y="411423"/>
                </a:cubicBezTo>
                <a:close/>
                <a:moveTo>
                  <a:pt x="273361" y="411423"/>
                </a:moveTo>
                <a:cubicBezTo>
                  <a:pt x="273361" y="427691"/>
                  <a:pt x="261577" y="440878"/>
                  <a:pt x="247041" y="440878"/>
                </a:cubicBezTo>
                <a:cubicBezTo>
                  <a:pt x="232505" y="440878"/>
                  <a:pt x="220720" y="427691"/>
                  <a:pt x="220720" y="411423"/>
                </a:cubicBezTo>
                <a:cubicBezTo>
                  <a:pt x="220720" y="395154"/>
                  <a:pt x="232505" y="381967"/>
                  <a:pt x="247041" y="381967"/>
                </a:cubicBezTo>
                <a:cubicBezTo>
                  <a:pt x="261569" y="381986"/>
                  <a:pt x="273345" y="395162"/>
                  <a:pt x="273361" y="411423"/>
                </a:cubicBezTo>
                <a:close/>
                <a:moveTo>
                  <a:pt x="495012" y="411423"/>
                </a:moveTo>
                <a:cubicBezTo>
                  <a:pt x="495012" y="427691"/>
                  <a:pt x="483227" y="440878"/>
                  <a:pt x="468691" y="440878"/>
                </a:cubicBezTo>
                <a:cubicBezTo>
                  <a:pt x="454155" y="440878"/>
                  <a:pt x="442371" y="427691"/>
                  <a:pt x="442371" y="411423"/>
                </a:cubicBezTo>
                <a:cubicBezTo>
                  <a:pt x="442371" y="395154"/>
                  <a:pt x="454155" y="381967"/>
                  <a:pt x="468691" y="381967"/>
                </a:cubicBezTo>
                <a:cubicBezTo>
                  <a:pt x="483220" y="381959"/>
                  <a:pt x="495003" y="395134"/>
                  <a:pt x="495012" y="411394"/>
                </a:cubicBezTo>
                <a:cubicBezTo>
                  <a:pt x="495012" y="411403"/>
                  <a:pt x="495012" y="411413"/>
                  <a:pt x="495012" y="411423"/>
                </a:cubicBezTo>
                <a:close/>
                <a:moveTo>
                  <a:pt x="716723" y="411423"/>
                </a:moveTo>
                <a:cubicBezTo>
                  <a:pt x="716723" y="427691"/>
                  <a:pt x="704939" y="440878"/>
                  <a:pt x="690403" y="440878"/>
                </a:cubicBezTo>
                <a:cubicBezTo>
                  <a:pt x="675866" y="440878"/>
                  <a:pt x="664082" y="427691"/>
                  <a:pt x="664082" y="411423"/>
                </a:cubicBezTo>
                <a:cubicBezTo>
                  <a:pt x="664082" y="395154"/>
                  <a:pt x="675866" y="381967"/>
                  <a:pt x="690403" y="381967"/>
                </a:cubicBezTo>
                <a:cubicBezTo>
                  <a:pt x="704933" y="381959"/>
                  <a:pt x="716715" y="395134"/>
                  <a:pt x="716723" y="411394"/>
                </a:cubicBezTo>
                <a:cubicBezTo>
                  <a:pt x="716723" y="411403"/>
                  <a:pt x="716723" y="411413"/>
                  <a:pt x="716723" y="411423"/>
                </a:cubicBezTo>
                <a:close/>
                <a:moveTo>
                  <a:pt x="938435" y="411423"/>
                </a:moveTo>
                <a:cubicBezTo>
                  <a:pt x="938435" y="427691"/>
                  <a:pt x="926651" y="440878"/>
                  <a:pt x="912114" y="440878"/>
                </a:cubicBezTo>
                <a:cubicBezTo>
                  <a:pt x="897579" y="440878"/>
                  <a:pt x="885794" y="427691"/>
                  <a:pt x="885794" y="411423"/>
                </a:cubicBezTo>
                <a:cubicBezTo>
                  <a:pt x="885794" y="395154"/>
                  <a:pt x="897579" y="381967"/>
                  <a:pt x="912114" y="381967"/>
                </a:cubicBezTo>
                <a:cubicBezTo>
                  <a:pt x="926644" y="381959"/>
                  <a:pt x="938427" y="395134"/>
                  <a:pt x="938435" y="411394"/>
                </a:cubicBezTo>
                <a:cubicBezTo>
                  <a:pt x="938435" y="411403"/>
                  <a:pt x="938435" y="411413"/>
                  <a:pt x="938435" y="411423"/>
                </a:cubicBezTo>
                <a:close/>
                <a:moveTo>
                  <a:pt x="1160145" y="411423"/>
                </a:moveTo>
                <a:cubicBezTo>
                  <a:pt x="1160145" y="427691"/>
                  <a:pt x="1148361" y="440878"/>
                  <a:pt x="1133824" y="440878"/>
                </a:cubicBezTo>
                <a:cubicBezTo>
                  <a:pt x="1119288" y="440878"/>
                  <a:pt x="1107504" y="427691"/>
                  <a:pt x="1107504" y="411423"/>
                </a:cubicBezTo>
                <a:cubicBezTo>
                  <a:pt x="1107504" y="395154"/>
                  <a:pt x="1119288" y="381967"/>
                  <a:pt x="1133824" y="381967"/>
                </a:cubicBezTo>
                <a:cubicBezTo>
                  <a:pt x="1148353" y="381986"/>
                  <a:pt x="1160129" y="395162"/>
                  <a:pt x="1160145" y="411423"/>
                </a:cubicBezTo>
                <a:close/>
                <a:moveTo>
                  <a:pt x="51650" y="602463"/>
                </a:moveTo>
                <a:cubicBezTo>
                  <a:pt x="51650" y="618731"/>
                  <a:pt x="39866" y="631919"/>
                  <a:pt x="25329" y="631919"/>
                </a:cubicBezTo>
                <a:cubicBezTo>
                  <a:pt x="10793" y="631919"/>
                  <a:pt x="-991" y="618731"/>
                  <a:pt x="-991" y="602463"/>
                </a:cubicBezTo>
                <a:cubicBezTo>
                  <a:pt x="-991" y="586195"/>
                  <a:pt x="10793" y="573007"/>
                  <a:pt x="25329" y="573007"/>
                </a:cubicBezTo>
                <a:cubicBezTo>
                  <a:pt x="39860" y="572999"/>
                  <a:pt x="51642" y="586175"/>
                  <a:pt x="51650" y="602435"/>
                </a:cubicBezTo>
                <a:cubicBezTo>
                  <a:pt x="51650" y="602445"/>
                  <a:pt x="51650" y="602454"/>
                  <a:pt x="51650" y="602463"/>
                </a:cubicBezTo>
                <a:close/>
                <a:moveTo>
                  <a:pt x="273361" y="602463"/>
                </a:moveTo>
                <a:cubicBezTo>
                  <a:pt x="273361" y="618731"/>
                  <a:pt x="261577" y="631919"/>
                  <a:pt x="247041" y="631919"/>
                </a:cubicBezTo>
                <a:cubicBezTo>
                  <a:pt x="232505" y="631919"/>
                  <a:pt x="220720" y="618731"/>
                  <a:pt x="220720" y="602463"/>
                </a:cubicBezTo>
                <a:cubicBezTo>
                  <a:pt x="220720" y="586195"/>
                  <a:pt x="232505" y="573007"/>
                  <a:pt x="247041" y="573007"/>
                </a:cubicBezTo>
                <a:cubicBezTo>
                  <a:pt x="261569" y="573027"/>
                  <a:pt x="273345" y="586203"/>
                  <a:pt x="273361" y="602463"/>
                </a:cubicBezTo>
                <a:close/>
                <a:moveTo>
                  <a:pt x="495012" y="602463"/>
                </a:moveTo>
                <a:cubicBezTo>
                  <a:pt x="495012" y="618731"/>
                  <a:pt x="483227" y="631919"/>
                  <a:pt x="468691" y="631919"/>
                </a:cubicBezTo>
                <a:cubicBezTo>
                  <a:pt x="454155" y="631919"/>
                  <a:pt x="442371" y="618731"/>
                  <a:pt x="442371" y="602463"/>
                </a:cubicBezTo>
                <a:cubicBezTo>
                  <a:pt x="442371" y="586195"/>
                  <a:pt x="454155" y="573007"/>
                  <a:pt x="468691" y="573007"/>
                </a:cubicBezTo>
                <a:cubicBezTo>
                  <a:pt x="483220" y="572999"/>
                  <a:pt x="495003" y="586175"/>
                  <a:pt x="495012" y="602435"/>
                </a:cubicBezTo>
                <a:cubicBezTo>
                  <a:pt x="495012" y="602445"/>
                  <a:pt x="495012" y="602454"/>
                  <a:pt x="495012" y="602463"/>
                </a:cubicBezTo>
                <a:close/>
                <a:moveTo>
                  <a:pt x="716723" y="602463"/>
                </a:moveTo>
                <a:cubicBezTo>
                  <a:pt x="716723" y="618731"/>
                  <a:pt x="704939" y="631919"/>
                  <a:pt x="690403" y="631919"/>
                </a:cubicBezTo>
                <a:cubicBezTo>
                  <a:pt x="675866" y="631919"/>
                  <a:pt x="664082" y="618731"/>
                  <a:pt x="664082" y="602463"/>
                </a:cubicBezTo>
                <a:cubicBezTo>
                  <a:pt x="664082" y="586195"/>
                  <a:pt x="675866" y="573007"/>
                  <a:pt x="690403" y="573007"/>
                </a:cubicBezTo>
                <a:cubicBezTo>
                  <a:pt x="704933" y="572999"/>
                  <a:pt x="716715" y="586175"/>
                  <a:pt x="716723" y="602435"/>
                </a:cubicBezTo>
                <a:cubicBezTo>
                  <a:pt x="716723" y="602445"/>
                  <a:pt x="716723" y="602454"/>
                  <a:pt x="716723" y="602463"/>
                </a:cubicBezTo>
                <a:close/>
                <a:moveTo>
                  <a:pt x="938435" y="602463"/>
                </a:moveTo>
                <a:cubicBezTo>
                  <a:pt x="938435" y="618731"/>
                  <a:pt x="926651" y="631919"/>
                  <a:pt x="912114" y="631919"/>
                </a:cubicBezTo>
                <a:cubicBezTo>
                  <a:pt x="897579" y="631919"/>
                  <a:pt x="885794" y="618731"/>
                  <a:pt x="885794" y="602463"/>
                </a:cubicBezTo>
                <a:cubicBezTo>
                  <a:pt x="885794" y="586195"/>
                  <a:pt x="897579" y="573007"/>
                  <a:pt x="912114" y="573007"/>
                </a:cubicBezTo>
                <a:cubicBezTo>
                  <a:pt x="926644" y="572999"/>
                  <a:pt x="938427" y="586175"/>
                  <a:pt x="938435" y="602435"/>
                </a:cubicBezTo>
                <a:cubicBezTo>
                  <a:pt x="938435" y="602445"/>
                  <a:pt x="938435" y="602454"/>
                  <a:pt x="938435" y="602463"/>
                </a:cubicBezTo>
                <a:close/>
                <a:moveTo>
                  <a:pt x="1160145" y="602463"/>
                </a:moveTo>
                <a:cubicBezTo>
                  <a:pt x="1160145" y="618731"/>
                  <a:pt x="1148361" y="631919"/>
                  <a:pt x="1133824" y="631919"/>
                </a:cubicBezTo>
                <a:cubicBezTo>
                  <a:pt x="1119288" y="631919"/>
                  <a:pt x="1107504" y="618731"/>
                  <a:pt x="1107504" y="602463"/>
                </a:cubicBezTo>
                <a:cubicBezTo>
                  <a:pt x="1107504" y="586195"/>
                  <a:pt x="1119288" y="573007"/>
                  <a:pt x="1133824" y="573007"/>
                </a:cubicBezTo>
                <a:cubicBezTo>
                  <a:pt x="1148353" y="573027"/>
                  <a:pt x="1160129" y="586203"/>
                  <a:pt x="1160145" y="602463"/>
                </a:cubicBezTo>
                <a:close/>
                <a:moveTo>
                  <a:pt x="51650" y="793504"/>
                </a:moveTo>
                <a:cubicBezTo>
                  <a:pt x="51650" y="809772"/>
                  <a:pt x="39866" y="822960"/>
                  <a:pt x="25329" y="822960"/>
                </a:cubicBezTo>
                <a:cubicBezTo>
                  <a:pt x="10793" y="822960"/>
                  <a:pt x="-991" y="809772"/>
                  <a:pt x="-991" y="793504"/>
                </a:cubicBezTo>
                <a:cubicBezTo>
                  <a:pt x="-991" y="777236"/>
                  <a:pt x="10793" y="764048"/>
                  <a:pt x="25329" y="764048"/>
                </a:cubicBezTo>
                <a:cubicBezTo>
                  <a:pt x="39860" y="764040"/>
                  <a:pt x="51642" y="777215"/>
                  <a:pt x="51650" y="793476"/>
                </a:cubicBezTo>
                <a:cubicBezTo>
                  <a:pt x="51650" y="793485"/>
                  <a:pt x="51650" y="793494"/>
                  <a:pt x="51650" y="793504"/>
                </a:cubicBezTo>
                <a:close/>
                <a:moveTo>
                  <a:pt x="273361" y="793504"/>
                </a:moveTo>
                <a:cubicBezTo>
                  <a:pt x="273361" y="809772"/>
                  <a:pt x="261577" y="822960"/>
                  <a:pt x="247041" y="822960"/>
                </a:cubicBezTo>
                <a:cubicBezTo>
                  <a:pt x="232505" y="822960"/>
                  <a:pt x="220720" y="809772"/>
                  <a:pt x="220720" y="793504"/>
                </a:cubicBezTo>
                <a:cubicBezTo>
                  <a:pt x="220720" y="777236"/>
                  <a:pt x="232505" y="764048"/>
                  <a:pt x="247041" y="764048"/>
                </a:cubicBezTo>
                <a:cubicBezTo>
                  <a:pt x="261569" y="764066"/>
                  <a:pt x="273345" y="777244"/>
                  <a:pt x="273361" y="793504"/>
                </a:cubicBezTo>
                <a:close/>
                <a:moveTo>
                  <a:pt x="495012" y="793504"/>
                </a:moveTo>
                <a:cubicBezTo>
                  <a:pt x="495012" y="809772"/>
                  <a:pt x="483227" y="822960"/>
                  <a:pt x="468691" y="822960"/>
                </a:cubicBezTo>
                <a:cubicBezTo>
                  <a:pt x="454155" y="822960"/>
                  <a:pt x="442371" y="809772"/>
                  <a:pt x="442371" y="793504"/>
                </a:cubicBezTo>
                <a:cubicBezTo>
                  <a:pt x="442371" y="777236"/>
                  <a:pt x="454155" y="764048"/>
                  <a:pt x="468691" y="764048"/>
                </a:cubicBezTo>
                <a:cubicBezTo>
                  <a:pt x="483220" y="764040"/>
                  <a:pt x="495003" y="777215"/>
                  <a:pt x="495012" y="793476"/>
                </a:cubicBezTo>
                <a:cubicBezTo>
                  <a:pt x="495012" y="793485"/>
                  <a:pt x="495012" y="793494"/>
                  <a:pt x="495012" y="793504"/>
                </a:cubicBezTo>
                <a:close/>
                <a:moveTo>
                  <a:pt x="716723" y="793504"/>
                </a:moveTo>
                <a:cubicBezTo>
                  <a:pt x="716723" y="809772"/>
                  <a:pt x="704939" y="822960"/>
                  <a:pt x="690403" y="822960"/>
                </a:cubicBezTo>
                <a:cubicBezTo>
                  <a:pt x="675866" y="822960"/>
                  <a:pt x="664082" y="809772"/>
                  <a:pt x="664082" y="793504"/>
                </a:cubicBezTo>
                <a:cubicBezTo>
                  <a:pt x="664082" y="777236"/>
                  <a:pt x="675866" y="764048"/>
                  <a:pt x="690403" y="764048"/>
                </a:cubicBezTo>
                <a:cubicBezTo>
                  <a:pt x="704933" y="764040"/>
                  <a:pt x="716715" y="777215"/>
                  <a:pt x="716723" y="793476"/>
                </a:cubicBezTo>
                <a:cubicBezTo>
                  <a:pt x="716723" y="793485"/>
                  <a:pt x="716723" y="793494"/>
                  <a:pt x="716723" y="793504"/>
                </a:cubicBezTo>
                <a:close/>
                <a:moveTo>
                  <a:pt x="938435" y="793504"/>
                </a:moveTo>
                <a:cubicBezTo>
                  <a:pt x="938435" y="809772"/>
                  <a:pt x="926651" y="822960"/>
                  <a:pt x="912114" y="822960"/>
                </a:cubicBezTo>
                <a:cubicBezTo>
                  <a:pt x="897579" y="822960"/>
                  <a:pt x="885794" y="809772"/>
                  <a:pt x="885794" y="793504"/>
                </a:cubicBezTo>
                <a:cubicBezTo>
                  <a:pt x="885794" y="777236"/>
                  <a:pt x="897579" y="764048"/>
                  <a:pt x="912114" y="764048"/>
                </a:cubicBezTo>
                <a:cubicBezTo>
                  <a:pt x="926644" y="764040"/>
                  <a:pt x="938427" y="777215"/>
                  <a:pt x="938435" y="793476"/>
                </a:cubicBezTo>
                <a:cubicBezTo>
                  <a:pt x="938435" y="793485"/>
                  <a:pt x="938435" y="793494"/>
                  <a:pt x="938435" y="793504"/>
                </a:cubicBezTo>
                <a:close/>
                <a:moveTo>
                  <a:pt x="1160145" y="793504"/>
                </a:moveTo>
                <a:cubicBezTo>
                  <a:pt x="1160145" y="809772"/>
                  <a:pt x="1148361" y="822960"/>
                  <a:pt x="1133824" y="822960"/>
                </a:cubicBezTo>
                <a:cubicBezTo>
                  <a:pt x="1119288" y="822960"/>
                  <a:pt x="1107504" y="809772"/>
                  <a:pt x="1107504" y="793504"/>
                </a:cubicBezTo>
                <a:cubicBezTo>
                  <a:pt x="1107504" y="777236"/>
                  <a:pt x="1119288" y="764048"/>
                  <a:pt x="1133824" y="764048"/>
                </a:cubicBezTo>
                <a:cubicBezTo>
                  <a:pt x="1148353" y="764066"/>
                  <a:pt x="1160129" y="777244"/>
                  <a:pt x="1160145" y="7935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934575" y="609600"/>
            <a:ext cx="1160145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95630" y="5124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准确率记录表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9-08-13:48:52-d2v6sh5nfo2stf9dkcpg.jpg">    </p:cNvPr>
          <p:cNvPicPr>
            <a:picLocks noChangeAspect="1"/>
          </p:cNvPicPr>
          <p:nvPr/>
        </p:nvPicPr>
        <p:blipFill>
          <a:blip r:embed="rId3"/>
          <a:srcRect l="9063" r="13462" t="13938" b="7960"/>
          <a:stretch/>
        </p:blipFill>
        <p:spPr>
          <a:xfrm>
            <a:off x="6518275" y="2039620"/>
            <a:ext cx="4462145" cy="3401695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4405" y="2370455"/>
            <a:ext cx="48558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记录表格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54405" y="2969895"/>
            <a:ext cx="5141595" cy="22491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提供统一的准确率记录表，表格中包含组号、测试组、正确数、错误数、准确率和主要失误描述等项目。学生们需要现场填写并上交表格，以便教师进行点评和分析。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局限与改进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8565" r="8565" t="0" b="0"/>
          <a:stretch/>
        </p:blipFill>
        <p:spPr>
          <a:xfrm>
            <a:off x="521970" y="1976755"/>
            <a:ext cx="3616960" cy="41738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1859915" y="1757680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8565" r="8565" t="0" b="0"/>
          <a:stretch/>
        </p:blipFill>
        <p:spPr>
          <a:xfrm>
            <a:off x="4246880" y="1976755"/>
            <a:ext cx="3616960" cy="417385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5584825" y="1757680"/>
            <a:ext cx="941070" cy="94107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7"/>
          <a:srcRect l="8565" r="8565" t="0" b="0"/>
          <a:stretch/>
        </p:blipFill>
        <p:spPr>
          <a:xfrm>
            <a:off x="8035925" y="1976755"/>
            <a:ext cx="3616960" cy="417385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34" b="34"/>
          <a:stretch/>
        </p:blipFill>
        <p:spPr>
          <a:xfrm>
            <a:off x="9373870" y="1757680"/>
            <a:ext cx="941070" cy="94107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认错了三类原因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9"/>
          <a:srcRect l="0" r="0" t="3182" b="3182"/>
          <a:stretch/>
        </p:blipFill>
        <p:spPr>
          <a:xfrm rot="5700000">
            <a:off x="10024110" y="485140"/>
            <a:ext cx="1088390" cy="99187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10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911033" y="1952943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19253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样本不足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48995" y="3677920"/>
            <a:ext cx="300990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如果样本数量太少，模型可能无法学习到足够的特征，从而导致误判。例如，只采集了红色三角形的样本，模型可能会把颜色作为主要特征，而忽略形状。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5635943" y="194468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49174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光线变化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534535" y="3677920"/>
            <a:ext cx="304165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光线条件的变化会影响模型的识别效果。如果训练样本都是在强光下采集的，而测试时光线较暗，模型可能会出现误判。因此，采集样本时要尽量考虑不同的光线条件。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9424988" y="196119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87020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背景杂乱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317865" y="3677920"/>
            <a:ext cx="298894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复杂的背景可能会干扰模型的识别。如果训练样本的背景过于复杂，模型可能会将背景中的某些元素误认为是物体的特征，从而导致误判。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4-d2v6shlnfo2stf9dkcsg.jpg">    </p:cNvPr>
          <p:cNvPicPr>
            <a:picLocks noChangeAspect="1"/>
          </p:cNvPicPr>
          <p:nvPr/>
        </p:nvPicPr>
        <p:blipFill>
          <a:blip r:embed="rId3"/>
          <a:srcRect l="1405" r="-1405" t="20966" b="40120"/>
          <a:stretch/>
        </p:blipFill>
        <p:spPr>
          <a:xfrm>
            <a:off x="3829050" y="1718945"/>
            <a:ext cx="8362950" cy="244094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95" y="1735455"/>
            <a:ext cx="3619500" cy="24396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10795" y="1735455"/>
            <a:ext cx="3619500" cy="2439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124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数据偏差谁之过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10052050" y="609600"/>
            <a:ext cx="1160145" cy="822960"/>
          </a:xfrm>
          <a:custGeom>
            <a:avLst/>
            <a:gdLst/>
            <a:ahLst/>
            <a:cxnLst/>
            <a:rect l="l" t="t" r="r" b="b"/>
            <a:pathLst>
              <a:path w="1160145" h="822960">
                <a:moveTo>
                  <a:pt x="51650" y="29341"/>
                </a:moveTo>
                <a:cubicBezTo>
                  <a:pt x="51650" y="45609"/>
                  <a:pt x="39866" y="58797"/>
                  <a:pt x="25329" y="58797"/>
                </a:cubicBezTo>
                <a:cubicBezTo>
                  <a:pt x="10793" y="58797"/>
                  <a:pt x="-991" y="45609"/>
                  <a:pt x="-991" y="29341"/>
                </a:cubicBezTo>
                <a:cubicBezTo>
                  <a:pt x="-991" y="13073"/>
                  <a:pt x="10793" y="-115"/>
                  <a:pt x="25329" y="-115"/>
                </a:cubicBezTo>
                <a:cubicBezTo>
                  <a:pt x="39860" y="-123"/>
                  <a:pt x="51642" y="13053"/>
                  <a:pt x="51650" y="29313"/>
                </a:cubicBezTo>
                <a:cubicBezTo>
                  <a:pt x="51650" y="29323"/>
                  <a:pt x="51650" y="29332"/>
                  <a:pt x="51650" y="29341"/>
                </a:cubicBezTo>
                <a:close/>
                <a:moveTo>
                  <a:pt x="273361" y="29341"/>
                </a:moveTo>
                <a:cubicBezTo>
                  <a:pt x="273361" y="45609"/>
                  <a:pt x="261577" y="58797"/>
                  <a:pt x="247041" y="58797"/>
                </a:cubicBezTo>
                <a:cubicBezTo>
                  <a:pt x="232505" y="58797"/>
                  <a:pt x="220720" y="45609"/>
                  <a:pt x="220720" y="29341"/>
                </a:cubicBezTo>
                <a:cubicBezTo>
                  <a:pt x="220720" y="13073"/>
                  <a:pt x="232505" y="-115"/>
                  <a:pt x="247041" y="-115"/>
                </a:cubicBezTo>
                <a:cubicBezTo>
                  <a:pt x="261569" y="-96"/>
                  <a:pt x="273345" y="13081"/>
                  <a:pt x="273361" y="29341"/>
                </a:cubicBezTo>
                <a:close/>
                <a:moveTo>
                  <a:pt x="495012" y="29341"/>
                </a:moveTo>
                <a:cubicBezTo>
                  <a:pt x="495012" y="45609"/>
                  <a:pt x="483227" y="58797"/>
                  <a:pt x="468691" y="58797"/>
                </a:cubicBezTo>
                <a:cubicBezTo>
                  <a:pt x="454155" y="58797"/>
                  <a:pt x="442371" y="45609"/>
                  <a:pt x="442371" y="29341"/>
                </a:cubicBezTo>
                <a:cubicBezTo>
                  <a:pt x="442371" y="13073"/>
                  <a:pt x="454155" y="-115"/>
                  <a:pt x="468691" y="-115"/>
                </a:cubicBezTo>
                <a:cubicBezTo>
                  <a:pt x="483220" y="-123"/>
                  <a:pt x="495003" y="13053"/>
                  <a:pt x="495012" y="29313"/>
                </a:cubicBezTo>
                <a:cubicBezTo>
                  <a:pt x="495012" y="29323"/>
                  <a:pt x="495012" y="29332"/>
                  <a:pt x="495012" y="29341"/>
                </a:cubicBezTo>
                <a:close/>
                <a:moveTo>
                  <a:pt x="716723" y="29341"/>
                </a:moveTo>
                <a:cubicBezTo>
                  <a:pt x="716723" y="45609"/>
                  <a:pt x="704939" y="58797"/>
                  <a:pt x="690403" y="58797"/>
                </a:cubicBezTo>
                <a:cubicBezTo>
                  <a:pt x="675866" y="58797"/>
                  <a:pt x="664082" y="45609"/>
                  <a:pt x="664082" y="29341"/>
                </a:cubicBezTo>
                <a:cubicBezTo>
                  <a:pt x="664082" y="13073"/>
                  <a:pt x="675866" y="-115"/>
                  <a:pt x="690403" y="-115"/>
                </a:cubicBezTo>
                <a:cubicBezTo>
                  <a:pt x="704933" y="-123"/>
                  <a:pt x="716715" y="13053"/>
                  <a:pt x="716723" y="29313"/>
                </a:cubicBezTo>
                <a:cubicBezTo>
                  <a:pt x="716723" y="29323"/>
                  <a:pt x="716723" y="29332"/>
                  <a:pt x="716723" y="29341"/>
                </a:cubicBezTo>
                <a:close/>
                <a:moveTo>
                  <a:pt x="938435" y="29341"/>
                </a:moveTo>
                <a:cubicBezTo>
                  <a:pt x="938435" y="45609"/>
                  <a:pt x="926651" y="58797"/>
                  <a:pt x="912114" y="58797"/>
                </a:cubicBezTo>
                <a:cubicBezTo>
                  <a:pt x="897579" y="58797"/>
                  <a:pt x="885794" y="45609"/>
                  <a:pt x="885794" y="29341"/>
                </a:cubicBezTo>
                <a:cubicBezTo>
                  <a:pt x="885794" y="13073"/>
                  <a:pt x="897579" y="-115"/>
                  <a:pt x="912114" y="-115"/>
                </a:cubicBezTo>
                <a:cubicBezTo>
                  <a:pt x="926644" y="-123"/>
                  <a:pt x="938427" y="13053"/>
                  <a:pt x="938435" y="29313"/>
                </a:cubicBezTo>
                <a:cubicBezTo>
                  <a:pt x="938435" y="29323"/>
                  <a:pt x="938435" y="29332"/>
                  <a:pt x="938435" y="29341"/>
                </a:cubicBezTo>
                <a:close/>
                <a:moveTo>
                  <a:pt x="1160145" y="29341"/>
                </a:moveTo>
                <a:cubicBezTo>
                  <a:pt x="1160145" y="45609"/>
                  <a:pt x="1148361" y="58797"/>
                  <a:pt x="1133824" y="58797"/>
                </a:cubicBezTo>
                <a:cubicBezTo>
                  <a:pt x="1119288" y="58797"/>
                  <a:pt x="1107504" y="45609"/>
                  <a:pt x="1107504" y="29341"/>
                </a:cubicBezTo>
                <a:cubicBezTo>
                  <a:pt x="1107504" y="13073"/>
                  <a:pt x="1119288" y="-115"/>
                  <a:pt x="1133824" y="-115"/>
                </a:cubicBezTo>
                <a:cubicBezTo>
                  <a:pt x="1148353" y="-96"/>
                  <a:pt x="1160129" y="13081"/>
                  <a:pt x="1160145" y="29341"/>
                </a:cubicBezTo>
                <a:close/>
                <a:moveTo>
                  <a:pt x="51650" y="220382"/>
                </a:moveTo>
                <a:cubicBezTo>
                  <a:pt x="51650" y="236650"/>
                  <a:pt x="39866" y="249838"/>
                  <a:pt x="25329" y="249838"/>
                </a:cubicBezTo>
                <a:cubicBezTo>
                  <a:pt x="10793" y="249838"/>
                  <a:pt x="-991" y="236650"/>
                  <a:pt x="-991" y="220382"/>
                </a:cubicBezTo>
                <a:cubicBezTo>
                  <a:pt x="-991" y="204114"/>
                  <a:pt x="10793" y="190926"/>
                  <a:pt x="25329" y="190926"/>
                </a:cubicBezTo>
                <a:cubicBezTo>
                  <a:pt x="39860" y="190918"/>
                  <a:pt x="51642" y="204094"/>
                  <a:pt x="51650" y="220354"/>
                </a:cubicBezTo>
                <a:cubicBezTo>
                  <a:pt x="51650" y="220364"/>
                  <a:pt x="51650" y="220373"/>
                  <a:pt x="51650" y="220382"/>
                </a:cubicBezTo>
                <a:close/>
                <a:moveTo>
                  <a:pt x="273361" y="220382"/>
                </a:moveTo>
                <a:cubicBezTo>
                  <a:pt x="273361" y="236650"/>
                  <a:pt x="261577" y="249838"/>
                  <a:pt x="247041" y="249838"/>
                </a:cubicBezTo>
                <a:cubicBezTo>
                  <a:pt x="232505" y="249838"/>
                  <a:pt x="220720" y="236650"/>
                  <a:pt x="220720" y="220382"/>
                </a:cubicBezTo>
                <a:cubicBezTo>
                  <a:pt x="220720" y="204114"/>
                  <a:pt x="232505" y="190926"/>
                  <a:pt x="247041" y="190926"/>
                </a:cubicBezTo>
                <a:cubicBezTo>
                  <a:pt x="261569" y="190945"/>
                  <a:pt x="273345" y="204122"/>
                  <a:pt x="273361" y="220382"/>
                </a:cubicBezTo>
                <a:close/>
                <a:moveTo>
                  <a:pt x="495012" y="220382"/>
                </a:moveTo>
                <a:cubicBezTo>
                  <a:pt x="495012" y="236650"/>
                  <a:pt x="483227" y="249838"/>
                  <a:pt x="468691" y="249838"/>
                </a:cubicBezTo>
                <a:cubicBezTo>
                  <a:pt x="454155" y="249838"/>
                  <a:pt x="442371" y="236650"/>
                  <a:pt x="442371" y="220382"/>
                </a:cubicBezTo>
                <a:cubicBezTo>
                  <a:pt x="442371" y="204114"/>
                  <a:pt x="454155" y="190926"/>
                  <a:pt x="468691" y="190926"/>
                </a:cubicBezTo>
                <a:cubicBezTo>
                  <a:pt x="483220" y="190918"/>
                  <a:pt x="495003" y="204094"/>
                  <a:pt x="495012" y="220354"/>
                </a:cubicBezTo>
                <a:cubicBezTo>
                  <a:pt x="495012" y="220364"/>
                  <a:pt x="495012" y="220373"/>
                  <a:pt x="495012" y="220382"/>
                </a:cubicBezTo>
                <a:close/>
                <a:moveTo>
                  <a:pt x="716723" y="220382"/>
                </a:moveTo>
                <a:cubicBezTo>
                  <a:pt x="716723" y="236650"/>
                  <a:pt x="704939" y="249838"/>
                  <a:pt x="690403" y="249838"/>
                </a:cubicBezTo>
                <a:cubicBezTo>
                  <a:pt x="675866" y="249838"/>
                  <a:pt x="664082" y="236650"/>
                  <a:pt x="664082" y="220382"/>
                </a:cubicBezTo>
                <a:cubicBezTo>
                  <a:pt x="664082" y="204114"/>
                  <a:pt x="675866" y="190926"/>
                  <a:pt x="690403" y="190926"/>
                </a:cubicBezTo>
                <a:cubicBezTo>
                  <a:pt x="704933" y="190918"/>
                  <a:pt x="716715" y="204094"/>
                  <a:pt x="716723" y="220354"/>
                </a:cubicBezTo>
                <a:cubicBezTo>
                  <a:pt x="716723" y="220364"/>
                  <a:pt x="716723" y="220373"/>
                  <a:pt x="716723" y="220382"/>
                </a:cubicBezTo>
                <a:close/>
                <a:moveTo>
                  <a:pt x="938435" y="220382"/>
                </a:moveTo>
                <a:cubicBezTo>
                  <a:pt x="938435" y="236650"/>
                  <a:pt x="926651" y="249838"/>
                  <a:pt x="912114" y="249838"/>
                </a:cubicBezTo>
                <a:cubicBezTo>
                  <a:pt x="897579" y="249838"/>
                  <a:pt x="885794" y="236650"/>
                  <a:pt x="885794" y="220382"/>
                </a:cubicBezTo>
                <a:cubicBezTo>
                  <a:pt x="885794" y="204114"/>
                  <a:pt x="897579" y="190926"/>
                  <a:pt x="912114" y="190926"/>
                </a:cubicBezTo>
                <a:cubicBezTo>
                  <a:pt x="926644" y="190918"/>
                  <a:pt x="938427" y="204094"/>
                  <a:pt x="938435" y="220354"/>
                </a:cubicBezTo>
                <a:cubicBezTo>
                  <a:pt x="938435" y="220364"/>
                  <a:pt x="938435" y="220373"/>
                  <a:pt x="938435" y="220382"/>
                </a:cubicBezTo>
                <a:close/>
                <a:moveTo>
                  <a:pt x="1160145" y="220382"/>
                </a:moveTo>
                <a:cubicBezTo>
                  <a:pt x="1160145" y="236650"/>
                  <a:pt x="1148361" y="249838"/>
                  <a:pt x="1133824" y="249838"/>
                </a:cubicBezTo>
                <a:cubicBezTo>
                  <a:pt x="1119288" y="249838"/>
                  <a:pt x="1107504" y="236650"/>
                  <a:pt x="1107504" y="220382"/>
                </a:cubicBezTo>
                <a:cubicBezTo>
                  <a:pt x="1107504" y="204114"/>
                  <a:pt x="1119288" y="190926"/>
                  <a:pt x="1133824" y="190926"/>
                </a:cubicBezTo>
                <a:cubicBezTo>
                  <a:pt x="1148353" y="190945"/>
                  <a:pt x="1160129" y="204122"/>
                  <a:pt x="1160145" y="220382"/>
                </a:cubicBezTo>
                <a:close/>
                <a:moveTo>
                  <a:pt x="51650" y="411423"/>
                </a:moveTo>
                <a:cubicBezTo>
                  <a:pt x="51650" y="427691"/>
                  <a:pt x="39866" y="440878"/>
                  <a:pt x="25329" y="440878"/>
                </a:cubicBezTo>
                <a:cubicBezTo>
                  <a:pt x="10793" y="440878"/>
                  <a:pt x="-991" y="427691"/>
                  <a:pt x="-991" y="411423"/>
                </a:cubicBezTo>
                <a:cubicBezTo>
                  <a:pt x="-991" y="395154"/>
                  <a:pt x="10793" y="381967"/>
                  <a:pt x="25329" y="381967"/>
                </a:cubicBezTo>
                <a:cubicBezTo>
                  <a:pt x="39860" y="381959"/>
                  <a:pt x="51642" y="395134"/>
                  <a:pt x="51650" y="411394"/>
                </a:cubicBezTo>
                <a:cubicBezTo>
                  <a:pt x="51650" y="411403"/>
                  <a:pt x="51650" y="411413"/>
                  <a:pt x="51650" y="411423"/>
                </a:cubicBezTo>
                <a:close/>
                <a:moveTo>
                  <a:pt x="273361" y="411423"/>
                </a:moveTo>
                <a:cubicBezTo>
                  <a:pt x="273361" y="427691"/>
                  <a:pt x="261577" y="440878"/>
                  <a:pt x="247041" y="440878"/>
                </a:cubicBezTo>
                <a:cubicBezTo>
                  <a:pt x="232505" y="440878"/>
                  <a:pt x="220720" y="427691"/>
                  <a:pt x="220720" y="411423"/>
                </a:cubicBezTo>
                <a:cubicBezTo>
                  <a:pt x="220720" y="395154"/>
                  <a:pt x="232505" y="381967"/>
                  <a:pt x="247041" y="381967"/>
                </a:cubicBezTo>
                <a:cubicBezTo>
                  <a:pt x="261569" y="381986"/>
                  <a:pt x="273345" y="395162"/>
                  <a:pt x="273361" y="411423"/>
                </a:cubicBezTo>
                <a:close/>
                <a:moveTo>
                  <a:pt x="495012" y="411423"/>
                </a:moveTo>
                <a:cubicBezTo>
                  <a:pt x="495012" y="427691"/>
                  <a:pt x="483227" y="440878"/>
                  <a:pt x="468691" y="440878"/>
                </a:cubicBezTo>
                <a:cubicBezTo>
                  <a:pt x="454155" y="440878"/>
                  <a:pt x="442371" y="427691"/>
                  <a:pt x="442371" y="411423"/>
                </a:cubicBezTo>
                <a:cubicBezTo>
                  <a:pt x="442371" y="395154"/>
                  <a:pt x="454155" y="381967"/>
                  <a:pt x="468691" y="381967"/>
                </a:cubicBezTo>
                <a:cubicBezTo>
                  <a:pt x="483220" y="381959"/>
                  <a:pt x="495003" y="395134"/>
                  <a:pt x="495012" y="411394"/>
                </a:cubicBezTo>
                <a:cubicBezTo>
                  <a:pt x="495012" y="411403"/>
                  <a:pt x="495012" y="411413"/>
                  <a:pt x="495012" y="411423"/>
                </a:cubicBezTo>
                <a:close/>
                <a:moveTo>
                  <a:pt x="716723" y="411423"/>
                </a:moveTo>
                <a:cubicBezTo>
                  <a:pt x="716723" y="427691"/>
                  <a:pt x="704939" y="440878"/>
                  <a:pt x="690403" y="440878"/>
                </a:cubicBezTo>
                <a:cubicBezTo>
                  <a:pt x="675866" y="440878"/>
                  <a:pt x="664082" y="427691"/>
                  <a:pt x="664082" y="411423"/>
                </a:cubicBezTo>
                <a:cubicBezTo>
                  <a:pt x="664082" y="395154"/>
                  <a:pt x="675866" y="381967"/>
                  <a:pt x="690403" y="381967"/>
                </a:cubicBezTo>
                <a:cubicBezTo>
                  <a:pt x="704933" y="381959"/>
                  <a:pt x="716715" y="395134"/>
                  <a:pt x="716723" y="411394"/>
                </a:cubicBezTo>
                <a:cubicBezTo>
                  <a:pt x="716723" y="411403"/>
                  <a:pt x="716723" y="411413"/>
                  <a:pt x="716723" y="411423"/>
                </a:cubicBezTo>
                <a:close/>
                <a:moveTo>
                  <a:pt x="938435" y="411423"/>
                </a:moveTo>
                <a:cubicBezTo>
                  <a:pt x="938435" y="427691"/>
                  <a:pt x="926651" y="440878"/>
                  <a:pt x="912114" y="440878"/>
                </a:cubicBezTo>
                <a:cubicBezTo>
                  <a:pt x="897579" y="440878"/>
                  <a:pt x="885794" y="427691"/>
                  <a:pt x="885794" y="411423"/>
                </a:cubicBezTo>
                <a:cubicBezTo>
                  <a:pt x="885794" y="395154"/>
                  <a:pt x="897579" y="381967"/>
                  <a:pt x="912114" y="381967"/>
                </a:cubicBezTo>
                <a:cubicBezTo>
                  <a:pt x="926644" y="381959"/>
                  <a:pt x="938427" y="395134"/>
                  <a:pt x="938435" y="411394"/>
                </a:cubicBezTo>
                <a:cubicBezTo>
                  <a:pt x="938435" y="411403"/>
                  <a:pt x="938435" y="411413"/>
                  <a:pt x="938435" y="411423"/>
                </a:cubicBezTo>
                <a:close/>
                <a:moveTo>
                  <a:pt x="1160145" y="411423"/>
                </a:moveTo>
                <a:cubicBezTo>
                  <a:pt x="1160145" y="427691"/>
                  <a:pt x="1148361" y="440878"/>
                  <a:pt x="1133824" y="440878"/>
                </a:cubicBezTo>
                <a:cubicBezTo>
                  <a:pt x="1119288" y="440878"/>
                  <a:pt x="1107504" y="427691"/>
                  <a:pt x="1107504" y="411423"/>
                </a:cubicBezTo>
                <a:cubicBezTo>
                  <a:pt x="1107504" y="395154"/>
                  <a:pt x="1119288" y="381967"/>
                  <a:pt x="1133824" y="381967"/>
                </a:cubicBezTo>
                <a:cubicBezTo>
                  <a:pt x="1148353" y="381986"/>
                  <a:pt x="1160129" y="395162"/>
                  <a:pt x="1160145" y="411423"/>
                </a:cubicBezTo>
                <a:close/>
                <a:moveTo>
                  <a:pt x="51650" y="602463"/>
                </a:moveTo>
                <a:cubicBezTo>
                  <a:pt x="51650" y="618731"/>
                  <a:pt x="39866" y="631919"/>
                  <a:pt x="25329" y="631919"/>
                </a:cubicBezTo>
                <a:cubicBezTo>
                  <a:pt x="10793" y="631919"/>
                  <a:pt x="-991" y="618731"/>
                  <a:pt x="-991" y="602463"/>
                </a:cubicBezTo>
                <a:cubicBezTo>
                  <a:pt x="-991" y="586195"/>
                  <a:pt x="10793" y="573007"/>
                  <a:pt x="25329" y="573007"/>
                </a:cubicBezTo>
                <a:cubicBezTo>
                  <a:pt x="39860" y="572999"/>
                  <a:pt x="51642" y="586175"/>
                  <a:pt x="51650" y="602435"/>
                </a:cubicBezTo>
                <a:cubicBezTo>
                  <a:pt x="51650" y="602445"/>
                  <a:pt x="51650" y="602454"/>
                  <a:pt x="51650" y="602463"/>
                </a:cubicBezTo>
                <a:close/>
                <a:moveTo>
                  <a:pt x="273361" y="602463"/>
                </a:moveTo>
                <a:cubicBezTo>
                  <a:pt x="273361" y="618731"/>
                  <a:pt x="261577" y="631919"/>
                  <a:pt x="247041" y="631919"/>
                </a:cubicBezTo>
                <a:cubicBezTo>
                  <a:pt x="232505" y="631919"/>
                  <a:pt x="220720" y="618731"/>
                  <a:pt x="220720" y="602463"/>
                </a:cubicBezTo>
                <a:cubicBezTo>
                  <a:pt x="220720" y="586195"/>
                  <a:pt x="232505" y="573007"/>
                  <a:pt x="247041" y="573007"/>
                </a:cubicBezTo>
                <a:cubicBezTo>
                  <a:pt x="261569" y="573027"/>
                  <a:pt x="273345" y="586203"/>
                  <a:pt x="273361" y="602463"/>
                </a:cubicBezTo>
                <a:close/>
                <a:moveTo>
                  <a:pt x="495012" y="602463"/>
                </a:moveTo>
                <a:cubicBezTo>
                  <a:pt x="495012" y="618731"/>
                  <a:pt x="483227" y="631919"/>
                  <a:pt x="468691" y="631919"/>
                </a:cubicBezTo>
                <a:cubicBezTo>
                  <a:pt x="454155" y="631919"/>
                  <a:pt x="442371" y="618731"/>
                  <a:pt x="442371" y="602463"/>
                </a:cubicBezTo>
                <a:cubicBezTo>
                  <a:pt x="442371" y="586195"/>
                  <a:pt x="454155" y="573007"/>
                  <a:pt x="468691" y="573007"/>
                </a:cubicBezTo>
                <a:cubicBezTo>
                  <a:pt x="483220" y="572999"/>
                  <a:pt x="495003" y="586175"/>
                  <a:pt x="495012" y="602435"/>
                </a:cubicBezTo>
                <a:cubicBezTo>
                  <a:pt x="495012" y="602445"/>
                  <a:pt x="495012" y="602454"/>
                  <a:pt x="495012" y="602463"/>
                </a:cubicBezTo>
                <a:close/>
                <a:moveTo>
                  <a:pt x="716723" y="602463"/>
                </a:moveTo>
                <a:cubicBezTo>
                  <a:pt x="716723" y="618731"/>
                  <a:pt x="704939" y="631919"/>
                  <a:pt x="690403" y="631919"/>
                </a:cubicBezTo>
                <a:cubicBezTo>
                  <a:pt x="675866" y="631919"/>
                  <a:pt x="664082" y="618731"/>
                  <a:pt x="664082" y="602463"/>
                </a:cubicBezTo>
                <a:cubicBezTo>
                  <a:pt x="664082" y="586195"/>
                  <a:pt x="675866" y="573007"/>
                  <a:pt x="690403" y="573007"/>
                </a:cubicBezTo>
                <a:cubicBezTo>
                  <a:pt x="704933" y="572999"/>
                  <a:pt x="716715" y="586175"/>
                  <a:pt x="716723" y="602435"/>
                </a:cubicBezTo>
                <a:cubicBezTo>
                  <a:pt x="716723" y="602445"/>
                  <a:pt x="716723" y="602454"/>
                  <a:pt x="716723" y="602463"/>
                </a:cubicBezTo>
                <a:close/>
                <a:moveTo>
                  <a:pt x="938435" y="602463"/>
                </a:moveTo>
                <a:cubicBezTo>
                  <a:pt x="938435" y="618731"/>
                  <a:pt x="926651" y="631919"/>
                  <a:pt x="912114" y="631919"/>
                </a:cubicBezTo>
                <a:cubicBezTo>
                  <a:pt x="897579" y="631919"/>
                  <a:pt x="885794" y="618731"/>
                  <a:pt x="885794" y="602463"/>
                </a:cubicBezTo>
                <a:cubicBezTo>
                  <a:pt x="885794" y="586195"/>
                  <a:pt x="897579" y="573007"/>
                  <a:pt x="912114" y="573007"/>
                </a:cubicBezTo>
                <a:cubicBezTo>
                  <a:pt x="926644" y="572999"/>
                  <a:pt x="938427" y="586175"/>
                  <a:pt x="938435" y="602435"/>
                </a:cubicBezTo>
                <a:cubicBezTo>
                  <a:pt x="938435" y="602445"/>
                  <a:pt x="938435" y="602454"/>
                  <a:pt x="938435" y="602463"/>
                </a:cubicBezTo>
                <a:close/>
                <a:moveTo>
                  <a:pt x="1160145" y="602463"/>
                </a:moveTo>
                <a:cubicBezTo>
                  <a:pt x="1160145" y="618731"/>
                  <a:pt x="1148361" y="631919"/>
                  <a:pt x="1133824" y="631919"/>
                </a:cubicBezTo>
                <a:cubicBezTo>
                  <a:pt x="1119288" y="631919"/>
                  <a:pt x="1107504" y="618731"/>
                  <a:pt x="1107504" y="602463"/>
                </a:cubicBezTo>
                <a:cubicBezTo>
                  <a:pt x="1107504" y="586195"/>
                  <a:pt x="1119288" y="573007"/>
                  <a:pt x="1133824" y="573007"/>
                </a:cubicBezTo>
                <a:cubicBezTo>
                  <a:pt x="1148353" y="573027"/>
                  <a:pt x="1160129" y="586203"/>
                  <a:pt x="1160145" y="602463"/>
                </a:cubicBezTo>
                <a:close/>
                <a:moveTo>
                  <a:pt x="51650" y="793504"/>
                </a:moveTo>
                <a:cubicBezTo>
                  <a:pt x="51650" y="809772"/>
                  <a:pt x="39866" y="822960"/>
                  <a:pt x="25329" y="822960"/>
                </a:cubicBezTo>
                <a:cubicBezTo>
                  <a:pt x="10793" y="822960"/>
                  <a:pt x="-991" y="809772"/>
                  <a:pt x="-991" y="793504"/>
                </a:cubicBezTo>
                <a:cubicBezTo>
                  <a:pt x="-991" y="777236"/>
                  <a:pt x="10793" y="764048"/>
                  <a:pt x="25329" y="764048"/>
                </a:cubicBezTo>
                <a:cubicBezTo>
                  <a:pt x="39860" y="764040"/>
                  <a:pt x="51642" y="777215"/>
                  <a:pt x="51650" y="793476"/>
                </a:cubicBezTo>
                <a:cubicBezTo>
                  <a:pt x="51650" y="793485"/>
                  <a:pt x="51650" y="793494"/>
                  <a:pt x="51650" y="793504"/>
                </a:cubicBezTo>
                <a:close/>
                <a:moveTo>
                  <a:pt x="273361" y="793504"/>
                </a:moveTo>
                <a:cubicBezTo>
                  <a:pt x="273361" y="809772"/>
                  <a:pt x="261577" y="822960"/>
                  <a:pt x="247041" y="822960"/>
                </a:cubicBezTo>
                <a:cubicBezTo>
                  <a:pt x="232505" y="822960"/>
                  <a:pt x="220720" y="809772"/>
                  <a:pt x="220720" y="793504"/>
                </a:cubicBezTo>
                <a:cubicBezTo>
                  <a:pt x="220720" y="777236"/>
                  <a:pt x="232505" y="764048"/>
                  <a:pt x="247041" y="764048"/>
                </a:cubicBezTo>
                <a:cubicBezTo>
                  <a:pt x="261569" y="764066"/>
                  <a:pt x="273345" y="777244"/>
                  <a:pt x="273361" y="793504"/>
                </a:cubicBezTo>
                <a:close/>
                <a:moveTo>
                  <a:pt x="495012" y="793504"/>
                </a:moveTo>
                <a:cubicBezTo>
                  <a:pt x="495012" y="809772"/>
                  <a:pt x="483227" y="822960"/>
                  <a:pt x="468691" y="822960"/>
                </a:cubicBezTo>
                <a:cubicBezTo>
                  <a:pt x="454155" y="822960"/>
                  <a:pt x="442371" y="809772"/>
                  <a:pt x="442371" y="793504"/>
                </a:cubicBezTo>
                <a:cubicBezTo>
                  <a:pt x="442371" y="777236"/>
                  <a:pt x="454155" y="764048"/>
                  <a:pt x="468691" y="764048"/>
                </a:cubicBezTo>
                <a:cubicBezTo>
                  <a:pt x="483220" y="764040"/>
                  <a:pt x="495003" y="777215"/>
                  <a:pt x="495012" y="793476"/>
                </a:cubicBezTo>
                <a:cubicBezTo>
                  <a:pt x="495012" y="793485"/>
                  <a:pt x="495012" y="793494"/>
                  <a:pt x="495012" y="793504"/>
                </a:cubicBezTo>
                <a:close/>
                <a:moveTo>
                  <a:pt x="716723" y="793504"/>
                </a:moveTo>
                <a:cubicBezTo>
                  <a:pt x="716723" y="809772"/>
                  <a:pt x="704939" y="822960"/>
                  <a:pt x="690403" y="822960"/>
                </a:cubicBezTo>
                <a:cubicBezTo>
                  <a:pt x="675866" y="822960"/>
                  <a:pt x="664082" y="809772"/>
                  <a:pt x="664082" y="793504"/>
                </a:cubicBezTo>
                <a:cubicBezTo>
                  <a:pt x="664082" y="777236"/>
                  <a:pt x="675866" y="764048"/>
                  <a:pt x="690403" y="764048"/>
                </a:cubicBezTo>
                <a:cubicBezTo>
                  <a:pt x="704933" y="764040"/>
                  <a:pt x="716715" y="777215"/>
                  <a:pt x="716723" y="793476"/>
                </a:cubicBezTo>
                <a:cubicBezTo>
                  <a:pt x="716723" y="793485"/>
                  <a:pt x="716723" y="793494"/>
                  <a:pt x="716723" y="793504"/>
                </a:cubicBezTo>
                <a:close/>
                <a:moveTo>
                  <a:pt x="938435" y="793504"/>
                </a:moveTo>
                <a:cubicBezTo>
                  <a:pt x="938435" y="809772"/>
                  <a:pt x="926651" y="822960"/>
                  <a:pt x="912114" y="822960"/>
                </a:cubicBezTo>
                <a:cubicBezTo>
                  <a:pt x="897579" y="822960"/>
                  <a:pt x="885794" y="809772"/>
                  <a:pt x="885794" y="793504"/>
                </a:cubicBezTo>
                <a:cubicBezTo>
                  <a:pt x="885794" y="777236"/>
                  <a:pt x="897579" y="764048"/>
                  <a:pt x="912114" y="764048"/>
                </a:cubicBezTo>
                <a:cubicBezTo>
                  <a:pt x="926644" y="764040"/>
                  <a:pt x="938427" y="777215"/>
                  <a:pt x="938435" y="793476"/>
                </a:cubicBezTo>
                <a:cubicBezTo>
                  <a:pt x="938435" y="793485"/>
                  <a:pt x="938435" y="793494"/>
                  <a:pt x="938435" y="793504"/>
                </a:cubicBezTo>
                <a:close/>
                <a:moveTo>
                  <a:pt x="1160145" y="793504"/>
                </a:moveTo>
                <a:cubicBezTo>
                  <a:pt x="1160145" y="809772"/>
                  <a:pt x="1148361" y="822960"/>
                  <a:pt x="1133824" y="822960"/>
                </a:cubicBezTo>
                <a:cubicBezTo>
                  <a:pt x="1119288" y="822960"/>
                  <a:pt x="1107504" y="809772"/>
                  <a:pt x="1107504" y="793504"/>
                </a:cubicBezTo>
                <a:cubicBezTo>
                  <a:pt x="1107504" y="777236"/>
                  <a:pt x="1119288" y="764048"/>
                  <a:pt x="1133824" y="764048"/>
                </a:cubicBezTo>
                <a:cubicBezTo>
                  <a:pt x="1148353" y="764066"/>
                  <a:pt x="1160129" y="777244"/>
                  <a:pt x="1160145" y="7935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10052050" y="609600"/>
            <a:ext cx="1160145" cy="822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71805" y="2485390"/>
            <a:ext cx="295846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数据偏差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95630" y="4657090"/>
            <a:ext cx="10499090" cy="1337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如果训练数据存在偏差，例如只采集了某种特定颜色或材质的样本，模型可能会过度依赖这些特征，从而导致在其他条件下的误判。因此，采集数据时要尽量避免偏差，确保样本的多样性和代表性。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1796" r="-1993" t="-1952" b="873"/>
          <a:stretch/>
        </p:blipFill>
        <p:spPr>
          <a:xfrm rot="16200000">
            <a:off x="1259840" y="1196975"/>
            <a:ext cx="3970020" cy="52939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增量训练再上阵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-1796" r="-1993" t="-1952" b="873"/>
          <a:stretch/>
        </p:blipFill>
        <p:spPr>
          <a:xfrm rot="16200000">
            <a:off x="6837680" y="1196975"/>
            <a:ext cx="3970020" cy="529399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0713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增量训练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20523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发现模型误判后，可以将误判的图片重新加入训练集，进行增量训练。这样可以帮助模型学习到更多的特征，从而提高识别的准确性。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78497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持续优化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78307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通过不断添加新的样本并重新训练，模型会逐渐变得更加准确和健壮。学生们可以通过这个过程，体验到持续优化模型的重要性。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分享与点评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98980" y="827405"/>
            <a:ext cx="1139190" cy="720725"/>
          </a:xfrm>
          <a:custGeom>
            <a:avLst/>
            <a:gdLst/>
            <a:ahLst/>
            <a:cxnLst/>
            <a:rect l="l" t="t" r="r" b="b"/>
            <a:pathLst>
              <a:path w="1139190" h="720725">
                <a:moveTo>
                  <a:pt x="50717" y="25696"/>
                </a:moveTo>
                <a:cubicBezTo>
                  <a:pt x="50717" y="39943"/>
                  <a:pt x="39146" y="51493"/>
                  <a:pt x="24872" y="51493"/>
                </a:cubicBezTo>
                <a:cubicBezTo>
                  <a:pt x="10598" y="51493"/>
                  <a:pt x="-973" y="39943"/>
                  <a:pt x="-973" y="25696"/>
                </a:cubicBezTo>
                <a:cubicBezTo>
                  <a:pt x="-973" y="11449"/>
                  <a:pt x="10598" y="-101"/>
                  <a:pt x="24872" y="-101"/>
                </a:cubicBezTo>
                <a:cubicBezTo>
                  <a:pt x="39140" y="-108"/>
                  <a:pt x="50710" y="11432"/>
                  <a:pt x="50717" y="25671"/>
                </a:cubicBezTo>
                <a:cubicBezTo>
                  <a:pt x="50717" y="25680"/>
                  <a:pt x="50717" y="25688"/>
                  <a:pt x="50717" y="25696"/>
                </a:cubicBezTo>
                <a:close/>
                <a:moveTo>
                  <a:pt x="268424" y="25696"/>
                </a:moveTo>
                <a:cubicBezTo>
                  <a:pt x="268424" y="39943"/>
                  <a:pt x="256852" y="51493"/>
                  <a:pt x="242578" y="51493"/>
                </a:cubicBezTo>
                <a:cubicBezTo>
                  <a:pt x="228305" y="51493"/>
                  <a:pt x="216733" y="39943"/>
                  <a:pt x="216733" y="25696"/>
                </a:cubicBezTo>
                <a:cubicBezTo>
                  <a:pt x="216733" y="11449"/>
                  <a:pt x="228305" y="-101"/>
                  <a:pt x="242578" y="-101"/>
                </a:cubicBezTo>
                <a:cubicBezTo>
                  <a:pt x="256844" y="-84"/>
                  <a:pt x="268408" y="11456"/>
                  <a:pt x="268424" y="25696"/>
                </a:cubicBezTo>
                <a:close/>
                <a:moveTo>
                  <a:pt x="486070" y="25696"/>
                </a:moveTo>
                <a:cubicBezTo>
                  <a:pt x="486070" y="39943"/>
                  <a:pt x="474498" y="51493"/>
                  <a:pt x="460225" y="51493"/>
                </a:cubicBezTo>
                <a:cubicBezTo>
                  <a:pt x="445951" y="51493"/>
                  <a:pt x="434380" y="39943"/>
                  <a:pt x="434380" y="25696"/>
                </a:cubicBezTo>
                <a:cubicBezTo>
                  <a:pt x="434380" y="11449"/>
                  <a:pt x="445951" y="-101"/>
                  <a:pt x="460225" y="-101"/>
                </a:cubicBezTo>
                <a:cubicBezTo>
                  <a:pt x="474492" y="-108"/>
                  <a:pt x="486062" y="11432"/>
                  <a:pt x="486070" y="25671"/>
                </a:cubicBezTo>
                <a:cubicBezTo>
                  <a:pt x="486070" y="25680"/>
                  <a:pt x="486070" y="25688"/>
                  <a:pt x="486070" y="25696"/>
                </a:cubicBezTo>
                <a:close/>
                <a:moveTo>
                  <a:pt x="703777" y="25696"/>
                </a:moveTo>
                <a:cubicBezTo>
                  <a:pt x="703777" y="39943"/>
                  <a:pt x="692206" y="51493"/>
                  <a:pt x="677932" y="51493"/>
                </a:cubicBezTo>
                <a:cubicBezTo>
                  <a:pt x="663658" y="51493"/>
                  <a:pt x="652087" y="39943"/>
                  <a:pt x="652087" y="25696"/>
                </a:cubicBezTo>
                <a:cubicBezTo>
                  <a:pt x="652087" y="11449"/>
                  <a:pt x="663658" y="-101"/>
                  <a:pt x="677932" y="-101"/>
                </a:cubicBezTo>
                <a:cubicBezTo>
                  <a:pt x="692200" y="-108"/>
                  <a:pt x="703769" y="11432"/>
                  <a:pt x="703777" y="25671"/>
                </a:cubicBezTo>
                <a:cubicBezTo>
                  <a:pt x="703777" y="25680"/>
                  <a:pt x="703777" y="25688"/>
                  <a:pt x="703777" y="25696"/>
                </a:cubicBezTo>
                <a:close/>
                <a:moveTo>
                  <a:pt x="921484" y="25696"/>
                </a:moveTo>
                <a:cubicBezTo>
                  <a:pt x="921484" y="39943"/>
                  <a:pt x="909913" y="51493"/>
                  <a:pt x="895639" y="51493"/>
                </a:cubicBezTo>
                <a:cubicBezTo>
                  <a:pt x="881366" y="51493"/>
                  <a:pt x="869794" y="39943"/>
                  <a:pt x="869794" y="25696"/>
                </a:cubicBezTo>
                <a:cubicBezTo>
                  <a:pt x="869794" y="11449"/>
                  <a:pt x="881366" y="-101"/>
                  <a:pt x="895639" y="-101"/>
                </a:cubicBezTo>
                <a:cubicBezTo>
                  <a:pt x="909907" y="-108"/>
                  <a:pt x="921477" y="11432"/>
                  <a:pt x="921484" y="25671"/>
                </a:cubicBezTo>
                <a:cubicBezTo>
                  <a:pt x="921484" y="25680"/>
                  <a:pt x="921484" y="25688"/>
                  <a:pt x="921484" y="25696"/>
                </a:cubicBezTo>
                <a:close/>
                <a:moveTo>
                  <a:pt x="1139190" y="25696"/>
                </a:moveTo>
                <a:cubicBezTo>
                  <a:pt x="1139190" y="39943"/>
                  <a:pt x="1127619" y="51493"/>
                  <a:pt x="1113345" y="51493"/>
                </a:cubicBezTo>
                <a:cubicBezTo>
                  <a:pt x="1099071" y="51493"/>
                  <a:pt x="1087500" y="39943"/>
                  <a:pt x="1087500" y="25696"/>
                </a:cubicBezTo>
                <a:cubicBezTo>
                  <a:pt x="1087500" y="11449"/>
                  <a:pt x="1099071" y="-101"/>
                  <a:pt x="1113345" y="-101"/>
                </a:cubicBezTo>
                <a:cubicBezTo>
                  <a:pt x="1127611" y="-84"/>
                  <a:pt x="1139174" y="11456"/>
                  <a:pt x="1139190" y="25696"/>
                </a:cubicBezTo>
                <a:close/>
                <a:moveTo>
                  <a:pt x="50717" y="193004"/>
                </a:moveTo>
                <a:cubicBezTo>
                  <a:pt x="50717" y="207251"/>
                  <a:pt x="39146" y="218801"/>
                  <a:pt x="24872" y="218801"/>
                </a:cubicBezTo>
                <a:cubicBezTo>
                  <a:pt x="10598" y="218801"/>
                  <a:pt x="-973" y="207251"/>
                  <a:pt x="-973" y="193004"/>
                </a:cubicBezTo>
                <a:cubicBezTo>
                  <a:pt x="-973" y="178757"/>
                  <a:pt x="10598" y="167207"/>
                  <a:pt x="24872" y="167207"/>
                </a:cubicBezTo>
                <a:cubicBezTo>
                  <a:pt x="39140" y="167200"/>
                  <a:pt x="50710" y="178740"/>
                  <a:pt x="50717" y="192980"/>
                </a:cubicBezTo>
                <a:cubicBezTo>
                  <a:pt x="50717" y="192988"/>
                  <a:pt x="50717" y="192996"/>
                  <a:pt x="50717" y="193004"/>
                </a:cubicBezTo>
                <a:close/>
                <a:moveTo>
                  <a:pt x="268424" y="193004"/>
                </a:moveTo>
                <a:cubicBezTo>
                  <a:pt x="268424" y="207251"/>
                  <a:pt x="256852" y="218801"/>
                  <a:pt x="242578" y="218801"/>
                </a:cubicBezTo>
                <a:cubicBezTo>
                  <a:pt x="228305" y="218801"/>
                  <a:pt x="216733" y="207251"/>
                  <a:pt x="216733" y="193004"/>
                </a:cubicBezTo>
                <a:cubicBezTo>
                  <a:pt x="216733" y="178757"/>
                  <a:pt x="228305" y="167207"/>
                  <a:pt x="242578" y="167207"/>
                </a:cubicBezTo>
                <a:cubicBezTo>
                  <a:pt x="256844" y="167224"/>
                  <a:pt x="268408" y="178764"/>
                  <a:pt x="268424" y="193004"/>
                </a:cubicBezTo>
                <a:close/>
                <a:moveTo>
                  <a:pt x="486070" y="193004"/>
                </a:moveTo>
                <a:cubicBezTo>
                  <a:pt x="486070" y="207251"/>
                  <a:pt x="474498" y="218801"/>
                  <a:pt x="460225" y="218801"/>
                </a:cubicBezTo>
                <a:cubicBezTo>
                  <a:pt x="445951" y="218801"/>
                  <a:pt x="434380" y="207251"/>
                  <a:pt x="434380" y="193004"/>
                </a:cubicBezTo>
                <a:cubicBezTo>
                  <a:pt x="434380" y="178757"/>
                  <a:pt x="445951" y="167207"/>
                  <a:pt x="460225" y="167207"/>
                </a:cubicBezTo>
                <a:cubicBezTo>
                  <a:pt x="474492" y="167200"/>
                  <a:pt x="486062" y="178740"/>
                  <a:pt x="486070" y="192980"/>
                </a:cubicBezTo>
                <a:cubicBezTo>
                  <a:pt x="486070" y="192988"/>
                  <a:pt x="486070" y="192996"/>
                  <a:pt x="486070" y="193004"/>
                </a:cubicBezTo>
                <a:close/>
                <a:moveTo>
                  <a:pt x="703777" y="193004"/>
                </a:moveTo>
                <a:cubicBezTo>
                  <a:pt x="703777" y="207251"/>
                  <a:pt x="692206" y="218801"/>
                  <a:pt x="677932" y="218801"/>
                </a:cubicBezTo>
                <a:cubicBezTo>
                  <a:pt x="663658" y="218801"/>
                  <a:pt x="652087" y="207251"/>
                  <a:pt x="652087" y="193004"/>
                </a:cubicBezTo>
                <a:cubicBezTo>
                  <a:pt x="652087" y="178757"/>
                  <a:pt x="663658" y="167207"/>
                  <a:pt x="677932" y="167207"/>
                </a:cubicBezTo>
                <a:cubicBezTo>
                  <a:pt x="692200" y="167200"/>
                  <a:pt x="703769" y="178740"/>
                  <a:pt x="703777" y="192980"/>
                </a:cubicBezTo>
                <a:cubicBezTo>
                  <a:pt x="703777" y="192988"/>
                  <a:pt x="703777" y="192996"/>
                  <a:pt x="703777" y="193004"/>
                </a:cubicBezTo>
                <a:close/>
                <a:moveTo>
                  <a:pt x="921484" y="193004"/>
                </a:moveTo>
                <a:cubicBezTo>
                  <a:pt x="921484" y="207251"/>
                  <a:pt x="909913" y="218801"/>
                  <a:pt x="895639" y="218801"/>
                </a:cubicBezTo>
                <a:cubicBezTo>
                  <a:pt x="881366" y="218801"/>
                  <a:pt x="869794" y="207251"/>
                  <a:pt x="869794" y="193004"/>
                </a:cubicBezTo>
                <a:cubicBezTo>
                  <a:pt x="869794" y="178757"/>
                  <a:pt x="881366" y="167207"/>
                  <a:pt x="895639" y="167207"/>
                </a:cubicBezTo>
                <a:cubicBezTo>
                  <a:pt x="909907" y="167200"/>
                  <a:pt x="921477" y="178740"/>
                  <a:pt x="921484" y="192980"/>
                </a:cubicBezTo>
                <a:cubicBezTo>
                  <a:pt x="921484" y="192988"/>
                  <a:pt x="921484" y="192996"/>
                  <a:pt x="921484" y="193004"/>
                </a:cubicBezTo>
                <a:close/>
                <a:moveTo>
                  <a:pt x="1139190" y="193004"/>
                </a:moveTo>
                <a:cubicBezTo>
                  <a:pt x="1139190" y="207251"/>
                  <a:pt x="1127619" y="218801"/>
                  <a:pt x="1113345" y="218801"/>
                </a:cubicBezTo>
                <a:cubicBezTo>
                  <a:pt x="1099071" y="218801"/>
                  <a:pt x="1087500" y="207251"/>
                  <a:pt x="1087500" y="193004"/>
                </a:cubicBezTo>
                <a:cubicBezTo>
                  <a:pt x="1087500" y="178757"/>
                  <a:pt x="1099071" y="167207"/>
                  <a:pt x="1113345" y="167207"/>
                </a:cubicBezTo>
                <a:cubicBezTo>
                  <a:pt x="1127611" y="167224"/>
                  <a:pt x="1139174" y="178764"/>
                  <a:pt x="1139190" y="193004"/>
                </a:cubicBezTo>
                <a:close/>
                <a:moveTo>
                  <a:pt x="50717" y="360312"/>
                </a:moveTo>
                <a:cubicBezTo>
                  <a:pt x="50717" y="374559"/>
                  <a:pt x="39146" y="386109"/>
                  <a:pt x="24872" y="386109"/>
                </a:cubicBezTo>
                <a:cubicBezTo>
                  <a:pt x="10598" y="386109"/>
                  <a:pt x="-973" y="374559"/>
                  <a:pt x="-973" y="360312"/>
                </a:cubicBezTo>
                <a:cubicBezTo>
                  <a:pt x="-973" y="346065"/>
                  <a:pt x="10598" y="334516"/>
                  <a:pt x="24872" y="334516"/>
                </a:cubicBezTo>
                <a:cubicBezTo>
                  <a:pt x="39140" y="334509"/>
                  <a:pt x="50710" y="346047"/>
                  <a:pt x="50717" y="360287"/>
                </a:cubicBezTo>
                <a:cubicBezTo>
                  <a:pt x="50717" y="360295"/>
                  <a:pt x="50717" y="360304"/>
                  <a:pt x="50717" y="360312"/>
                </a:cubicBezTo>
                <a:close/>
                <a:moveTo>
                  <a:pt x="268424" y="360312"/>
                </a:moveTo>
                <a:cubicBezTo>
                  <a:pt x="268424" y="374559"/>
                  <a:pt x="256852" y="386109"/>
                  <a:pt x="242578" y="386109"/>
                </a:cubicBezTo>
                <a:cubicBezTo>
                  <a:pt x="228305" y="386109"/>
                  <a:pt x="216733" y="374559"/>
                  <a:pt x="216733" y="360312"/>
                </a:cubicBezTo>
                <a:cubicBezTo>
                  <a:pt x="216733" y="346065"/>
                  <a:pt x="228305" y="334516"/>
                  <a:pt x="242578" y="334516"/>
                </a:cubicBezTo>
                <a:cubicBezTo>
                  <a:pt x="256844" y="334532"/>
                  <a:pt x="268408" y="346072"/>
                  <a:pt x="268424" y="360312"/>
                </a:cubicBezTo>
                <a:close/>
                <a:moveTo>
                  <a:pt x="486070" y="360312"/>
                </a:moveTo>
                <a:cubicBezTo>
                  <a:pt x="486070" y="374559"/>
                  <a:pt x="474498" y="386109"/>
                  <a:pt x="460225" y="386109"/>
                </a:cubicBezTo>
                <a:cubicBezTo>
                  <a:pt x="445951" y="386109"/>
                  <a:pt x="434380" y="374559"/>
                  <a:pt x="434380" y="360312"/>
                </a:cubicBezTo>
                <a:cubicBezTo>
                  <a:pt x="434380" y="346065"/>
                  <a:pt x="445951" y="334516"/>
                  <a:pt x="460225" y="334516"/>
                </a:cubicBezTo>
                <a:cubicBezTo>
                  <a:pt x="474492" y="334509"/>
                  <a:pt x="486062" y="346047"/>
                  <a:pt x="486070" y="360287"/>
                </a:cubicBezTo>
                <a:cubicBezTo>
                  <a:pt x="486070" y="360295"/>
                  <a:pt x="486070" y="360304"/>
                  <a:pt x="486070" y="360312"/>
                </a:cubicBezTo>
                <a:close/>
                <a:moveTo>
                  <a:pt x="703777" y="360312"/>
                </a:moveTo>
                <a:cubicBezTo>
                  <a:pt x="703777" y="374559"/>
                  <a:pt x="692206" y="386109"/>
                  <a:pt x="677932" y="386109"/>
                </a:cubicBezTo>
                <a:cubicBezTo>
                  <a:pt x="663658" y="386109"/>
                  <a:pt x="652087" y="374559"/>
                  <a:pt x="652087" y="360312"/>
                </a:cubicBezTo>
                <a:cubicBezTo>
                  <a:pt x="652087" y="346065"/>
                  <a:pt x="663658" y="334516"/>
                  <a:pt x="677932" y="334516"/>
                </a:cubicBezTo>
                <a:cubicBezTo>
                  <a:pt x="692200" y="334509"/>
                  <a:pt x="703769" y="346047"/>
                  <a:pt x="703777" y="360287"/>
                </a:cubicBezTo>
                <a:cubicBezTo>
                  <a:pt x="703777" y="360295"/>
                  <a:pt x="703777" y="360304"/>
                  <a:pt x="703777" y="360312"/>
                </a:cubicBezTo>
                <a:close/>
                <a:moveTo>
                  <a:pt x="921484" y="360312"/>
                </a:moveTo>
                <a:cubicBezTo>
                  <a:pt x="921484" y="374559"/>
                  <a:pt x="909913" y="386109"/>
                  <a:pt x="895639" y="386109"/>
                </a:cubicBezTo>
                <a:cubicBezTo>
                  <a:pt x="881366" y="386109"/>
                  <a:pt x="869794" y="374559"/>
                  <a:pt x="869794" y="360312"/>
                </a:cubicBezTo>
                <a:cubicBezTo>
                  <a:pt x="869794" y="346065"/>
                  <a:pt x="881366" y="334516"/>
                  <a:pt x="895639" y="334516"/>
                </a:cubicBezTo>
                <a:cubicBezTo>
                  <a:pt x="909907" y="334509"/>
                  <a:pt x="921477" y="346047"/>
                  <a:pt x="921484" y="360287"/>
                </a:cubicBezTo>
                <a:cubicBezTo>
                  <a:pt x="921484" y="360295"/>
                  <a:pt x="921484" y="360304"/>
                  <a:pt x="921484" y="360312"/>
                </a:cubicBezTo>
                <a:close/>
                <a:moveTo>
                  <a:pt x="1139190" y="360312"/>
                </a:moveTo>
                <a:cubicBezTo>
                  <a:pt x="1139190" y="374559"/>
                  <a:pt x="1127619" y="386109"/>
                  <a:pt x="1113345" y="386109"/>
                </a:cubicBezTo>
                <a:cubicBezTo>
                  <a:pt x="1099071" y="386109"/>
                  <a:pt x="1087500" y="374559"/>
                  <a:pt x="1087500" y="360312"/>
                </a:cubicBezTo>
                <a:cubicBezTo>
                  <a:pt x="1087500" y="346065"/>
                  <a:pt x="1099071" y="334516"/>
                  <a:pt x="1113345" y="334516"/>
                </a:cubicBezTo>
                <a:cubicBezTo>
                  <a:pt x="1127611" y="334532"/>
                  <a:pt x="1139174" y="346072"/>
                  <a:pt x="1139190" y="360312"/>
                </a:cubicBezTo>
                <a:close/>
                <a:moveTo>
                  <a:pt x="50717" y="527620"/>
                </a:moveTo>
                <a:cubicBezTo>
                  <a:pt x="50717" y="541867"/>
                  <a:pt x="39146" y="553417"/>
                  <a:pt x="24872" y="553417"/>
                </a:cubicBezTo>
                <a:cubicBezTo>
                  <a:pt x="10598" y="553417"/>
                  <a:pt x="-973" y="541867"/>
                  <a:pt x="-973" y="527620"/>
                </a:cubicBezTo>
                <a:cubicBezTo>
                  <a:pt x="-973" y="513373"/>
                  <a:pt x="10598" y="501824"/>
                  <a:pt x="24872" y="501824"/>
                </a:cubicBezTo>
                <a:cubicBezTo>
                  <a:pt x="39140" y="501817"/>
                  <a:pt x="50710" y="513355"/>
                  <a:pt x="50717" y="527595"/>
                </a:cubicBezTo>
                <a:cubicBezTo>
                  <a:pt x="50717" y="527604"/>
                  <a:pt x="50717" y="527612"/>
                  <a:pt x="50717" y="527620"/>
                </a:cubicBezTo>
                <a:close/>
                <a:moveTo>
                  <a:pt x="268424" y="527620"/>
                </a:moveTo>
                <a:cubicBezTo>
                  <a:pt x="268424" y="541867"/>
                  <a:pt x="256852" y="553417"/>
                  <a:pt x="242578" y="553417"/>
                </a:cubicBezTo>
                <a:cubicBezTo>
                  <a:pt x="228305" y="553417"/>
                  <a:pt x="216733" y="541867"/>
                  <a:pt x="216733" y="527620"/>
                </a:cubicBezTo>
                <a:cubicBezTo>
                  <a:pt x="216733" y="513373"/>
                  <a:pt x="228305" y="501824"/>
                  <a:pt x="242578" y="501824"/>
                </a:cubicBezTo>
                <a:cubicBezTo>
                  <a:pt x="256844" y="501841"/>
                  <a:pt x="268408" y="513380"/>
                  <a:pt x="268424" y="527620"/>
                </a:cubicBezTo>
                <a:close/>
                <a:moveTo>
                  <a:pt x="486070" y="527620"/>
                </a:moveTo>
                <a:cubicBezTo>
                  <a:pt x="486070" y="541867"/>
                  <a:pt x="474498" y="553417"/>
                  <a:pt x="460225" y="553417"/>
                </a:cubicBezTo>
                <a:cubicBezTo>
                  <a:pt x="445951" y="553417"/>
                  <a:pt x="434380" y="541867"/>
                  <a:pt x="434380" y="527620"/>
                </a:cubicBezTo>
                <a:cubicBezTo>
                  <a:pt x="434380" y="513373"/>
                  <a:pt x="445951" y="501824"/>
                  <a:pt x="460225" y="501824"/>
                </a:cubicBezTo>
                <a:cubicBezTo>
                  <a:pt x="474492" y="501817"/>
                  <a:pt x="486062" y="513355"/>
                  <a:pt x="486070" y="527595"/>
                </a:cubicBezTo>
                <a:cubicBezTo>
                  <a:pt x="486070" y="527604"/>
                  <a:pt x="486070" y="527612"/>
                  <a:pt x="486070" y="527620"/>
                </a:cubicBezTo>
                <a:close/>
                <a:moveTo>
                  <a:pt x="703777" y="527620"/>
                </a:moveTo>
                <a:cubicBezTo>
                  <a:pt x="703777" y="541867"/>
                  <a:pt x="692206" y="553417"/>
                  <a:pt x="677932" y="553417"/>
                </a:cubicBezTo>
                <a:cubicBezTo>
                  <a:pt x="663658" y="553417"/>
                  <a:pt x="652087" y="541867"/>
                  <a:pt x="652087" y="527620"/>
                </a:cubicBezTo>
                <a:cubicBezTo>
                  <a:pt x="652087" y="513373"/>
                  <a:pt x="663658" y="501824"/>
                  <a:pt x="677932" y="501824"/>
                </a:cubicBezTo>
                <a:cubicBezTo>
                  <a:pt x="692200" y="501817"/>
                  <a:pt x="703769" y="513355"/>
                  <a:pt x="703777" y="527595"/>
                </a:cubicBezTo>
                <a:cubicBezTo>
                  <a:pt x="703777" y="527604"/>
                  <a:pt x="703777" y="527612"/>
                  <a:pt x="703777" y="527620"/>
                </a:cubicBezTo>
                <a:close/>
                <a:moveTo>
                  <a:pt x="921484" y="527620"/>
                </a:moveTo>
                <a:cubicBezTo>
                  <a:pt x="921484" y="541867"/>
                  <a:pt x="909913" y="553417"/>
                  <a:pt x="895639" y="553417"/>
                </a:cubicBezTo>
                <a:cubicBezTo>
                  <a:pt x="881366" y="553417"/>
                  <a:pt x="869794" y="541867"/>
                  <a:pt x="869794" y="527620"/>
                </a:cubicBezTo>
                <a:cubicBezTo>
                  <a:pt x="869794" y="513373"/>
                  <a:pt x="881366" y="501824"/>
                  <a:pt x="895639" y="501824"/>
                </a:cubicBezTo>
                <a:cubicBezTo>
                  <a:pt x="909907" y="501817"/>
                  <a:pt x="921477" y="513355"/>
                  <a:pt x="921484" y="527595"/>
                </a:cubicBezTo>
                <a:cubicBezTo>
                  <a:pt x="921484" y="527604"/>
                  <a:pt x="921484" y="527612"/>
                  <a:pt x="921484" y="527620"/>
                </a:cubicBezTo>
                <a:close/>
                <a:moveTo>
                  <a:pt x="1139190" y="527620"/>
                </a:moveTo>
                <a:cubicBezTo>
                  <a:pt x="1139190" y="541867"/>
                  <a:pt x="1127619" y="553417"/>
                  <a:pt x="1113345" y="553417"/>
                </a:cubicBezTo>
                <a:cubicBezTo>
                  <a:pt x="1099071" y="553417"/>
                  <a:pt x="1087500" y="541867"/>
                  <a:pt x="1087500" y="527620"/>
                </a:cubicBezTo>
                <a:cubicBezTo>
                  <a:pt x="1087500" y="513373"/>
                  <a:pt x="1099071" y="501824"/>
                  <a:pt x="1113345" y="501824"/>
                </a:cubicBezTo>
                <a:cubicBezTo>
                  <a:pt x="1127611" y="501841"/>
                  <a:pt x="1139174" y="513380"/>
                  <a:pt x="1139190" y="527620"/>
                </a:cubicBezTo>
                <a:close/>
                <a:moveTo>
                  <a:pt x="50717" y="694928"/>
                </a:moveTo>
                <a:cubicBezTo>
                  <a:pt x="50717" y="709176"/>
                  <a:pt x="39146" y="720725"/>
                  <a:pt x="24872" y="720725"/>
                </a:cubicBezTo>
                <a:cubicBezTo>
                  <a:pt x="10598" y="720725"/>
                  <a:pt x="-973" y="709176"/>
                  <a:pt x="-973" y="694928"/>
                </a:cubicBezTo>
                <a:cubicBezTo>
                  <a:pt x="-973" y="680681"/>
                  <a:pt x="10598" y="669132"/>
                  <a:pt x="24872" y="669132"/>
                </a:cubicBezTo>
                <a:cubicBezTo>
                  <a:pt x="39140" y="669125"/>
                  <a:pt x="50710" y="680663"/>
                  <a:pt x="50717" y="694903"/>
                </a:cubicBezTo>
                <a:cubicBezTo>
                  <a:pt x="50717" y="694911"/>
                  <a:pt x="50717" y="694919"/>
                  <a:pt x="50717" y="694928"/>
                </a:cubicBezTo>
                <a:close/>
                <a:moveTo>
                  <a:pt x="268424" y="694928"/>
                </a:moveTo>
                <a:cubicBezTo>
                  <a:pt x="268424" y="709176"/>
                  <a:pt x="256852" y="720725"/>
                  <a:pt x="242578" y="720725"/>
                </a:cubicBezTo>
                <a:cubicBezTo>
                  <a:pt x="228305" y="720725"/>
                  <a:pt x="216733" y="709176"/>
                  <a:pt x="216733" y="694928"/>
                </a:cubicBezTo>
                <a:cubicBezTo>
                  <a:pt x="216733" y="680681"/>
                  <a:pt x="228305" y="669132"/>
                  <a:pt x="242578" y="669132"/>
                </a:cubicBezTo>
                <a:cubicBezTo>
                  <a:pt x="256844" y="669148"/>
                  <a:pt x="268408" y="680688"/>
                  <a:pt x="268424" y="694928"/>
                </a:cubicBezTo>
                <a:close/>
                <a:moveTo>
                  <a:pt x="486070" y="694928"/>
                </a:moveTo>
                <a:cubicBezTo>
                  <a:pt x="486070" y="709176"/>
                  <a:pt x="474498" y="720725"/>
                  <a:pt x="460225" y="720725"/>
                </a:cubicBezTo>
                <a:cubicBezTo>
                  <a:pt x="445951" y="720725"/>
                  <a:pt x="434380" y="709176"/>
                  <a:pt x="434380" y="694928"/>
                </a:cubicBezTo>
                <a:cubicBezTo>
                  <a:pt x="434380" y="680681"/>
                  <a:pt x="445951" y="669132"/>
                  <a:pt x="460225" y="669132"/>
                </a:cubicBezTo>
                <a:cubicBezTo>
                  <a:pt x="474492" y="669125"/>
                  <a:pt x="486062" y="680663"/>
                  <a:pt x="486070" y="694903"/>
                </a:cubicBezTo>
                <a:cubicBezTo>
                  <a:pt x="486070" y="694911"/>
                  <a:pt x="486070" y="694919"/>
                  <a:pt x="486070" y="694928"/>
                </a:cubicBezTo>
                <a:close/>
                <a:moveTo>
                  <a:pt x="703777" y="694928"/>
                </a:moveTo>
                <a:cubicBezTo>
                  <a:pt x="703777" y="709176"/>
                  <a:pt x="692206" y="720725"/>
                  <a:pt x="677932" y="720725"/>
                </a:cubicBezTo>
                <a:cubicBezTo>
                  <a:pt x="663658" y="720725"/>
                  <a:pt x="652087" y="709176"/>
                  <a:pt x="652087" y="694928"/>
                </a:cubicBezTo>
                <a:cubicBezTo>
                  <a:pt x="652087" y="680681"/>
                  <a:pt x="663658" y="669132"/>
                  <a:pt x="677932" y="669132"/>
                </a:cubicBezTo>
                <a:cubicBezTo>
                  <a:pt x="692200" y="669125"/>
                  <a:pt x="703769" y="680663"/>
                  <a:pt x="703777" y="694903"/>
                </a:cubicBezTo>
                <a:cubicBezTo>
                  <a:pt x="703777" y="694911"/>
                  <a:pt x="703777" y="694919"/>
                  <a:pt x="703777" y="694928"/>
                </a:cubicBezTo>
                <a:close/>
                <a:moveTo>
                  <a:pt x="921484" y="694928"/>
                </a:moveTo>
                <a:cubicBezTo>
                  <a:pt x="921484" y="709176"/>
                  <a:pt x="909913" y="720725"/>
                  <a:pt x="895639" y="720725"/>
                </a:cubicBezTo>
                <a:cubicBezTo>
                  <a:pt x="881366" y="720725"/>
                  <a:pt x="869794" y="709176"/>
                  <a:pt x="869794" y="694928"/>
                </a:cubicBezTo>
                <a:cubicBezTo>
                  <a:pt x="869794" y="680681"/>
                  <a:pt x="881366" y="669132"/>
                  <a:pt x="895639" y="669132"/>
                </a:cubicBezTo>
                <a:cubicBezTo>
                  <a:pt x="909907" y="669125"/>
                  <a:pt x="921477" y="680663"/>
                  <a:pt x="921484" y="694903"/>
                </a:cubicBezTo>
                <a:cubicBezTo>
                  <a:pt x="921484" y="694911"/>
                  <a:pt x="921484" y="694919"/>
                  <a:pt x="921484" y="694928"/>
                </a:cubicBezTo>
                <a:close/>
                <a:moveTo>
                  <a:pt x="1139190" y="694928"/>
                </a:moveTo>
                <a:cubicBezTo>
                  <a:pt x="1139190" y="709176"/>
                  <a:pt x="1127619" y="720725"/>
                  <a:pt x="1113345" y="720725"/>
                </a:cubicBezTo>
                <a:cubicBezTo>
                  <a:pt x="1099071" y="720725"/>
                  <a:pt x="1087500" y="709176"/>
                  <a:pt x="1087500" y="694928"/>
                </a:cubicBezTo>
                <a:cubicBezTo>
                  <a:pt x="1087500" y="680681"/>
                  <a:pt x="1099071" y="669132"/>
                  <a:pt x="1113345" y="669132"/>
                </a:cubicBezTo>
                <a:cubicBezTo>
                  <a:pt x="1127611" y="669148"/>
                  <a:pt x="1139174" y="680688"/>
                  <a:pt x="1139190" y="694928"/>
                </a:cubicBezTo>
                <a:close/>
              </a:path>
            </a:pathLst>
          </a:custGeom>
          <a:solidFill>
            <a:srgbClr val="0D96FB"/>
          </a:solidFill>
          <a:ln/>
        </p:spPr>
      </p:sp>
      <p:sp>
        <p:nvSpPr>
          <p:cNvPr id="4" name="Text 1"/>
          <p:cNvSpPr/>
          <p:nvPr/>
        </p:nvSpPr>
        <p:spPr>
          <a:xfrm>
            <a:off x="1998980" y="827405"/>
            <a:ext cx="1139190" cy="720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4652645"/>
            <a:ext cx="5304790" cy="7315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5" y="3495040"/>
            <a:ext cx="5304790" cy="7315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875" y="2352040"/>
            <a:ext cx="5304790" cy="73152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35" y="3504565"/>
            <a:ext cx="5304790" cy="73152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35" y="2374265"/>
            <a:ext cx="5304790" cy="73152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32753" y="2374900"/>
            <a:ext cx="708660" cy="70866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32753" y="3517265"/>
            <a:ext cx="708660" cy="708660"/>
          </a:xfrm>
          <a:prstGeom prst="rect">
            <a:avLst/>
          </a:prstGeom>
        </p:spPr>
      </p:pic>
      <p:pic>
        <p:nvPicPr>
          <p:cNvPr id="12" name="Image 8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201093" y="2360930"/>
            <a:ext cx="708660" cy="708660"/>
          </a:xfrm>
          <a:prstGeom prst="rect">
            <a:avLst/>
          </a:prstGeom>
        </p:spPr>
      </p:pic>
      <p:pic>
        <p:nvPicPr>
          <p:cNvPr id="13" name="Image 9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201093" y="3495675"/>
            <a:ext cx="708660" cy="708660"/>
          </a:xfrm>
          <a:prstGeom prst="rect">
            <a:avLst/>
          </a:prstGeom>
        </p:spPr>
      </p:pic>
      <p:pic>
        <p:nvPicPr>
          <p:cNvPr id="14" name="Image 10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32753" y="4655820"/>
            <a:ext cx="708660" cy="708660"/>
          </a:xfrm>
          <a:prstGeom prst="rect">
            <a:avLst/>
          </a:prstGeom>
        </p:spPr>
      </p:pic>
      <p:sp>
        <p:nvSpPr>
          <p:cNvPr id="15" name="Shape 2"/>
          <p:cNvSpPr/>
          <p:nvPr/>
        </p:nvSpPr>
        <p:spPr>
          <a:xfrm>
            <a:off x="6299200" y="827405"/>
            <a:ext cx="1051560" cy="622300"/>
          </a:xfrm>
          <a:custGeom>
            <a:avLst/>
            <a:gdLst/>
            <a:ahLst/>
            <a:cxnLst/>
            <a:rect l="l" t="t" r="r" b="b"/>
            <a:pathLst>
              <a:path w="1051560" h="622300">
                <a:moveTo>
                  <a:pt x="46815" y="22187"/>
                </a:moveTo>
                <a:cubicBezTo>
                  <a:pt x="46815" y="34488"/>
                  <a:pt x="36134" y="44461"/>
                  <a:pt x="22958" y="44461"/>
                </a:cubicBezTo>
                <a:cubicBezTo>
                  <a:pt x="9782" y="44461"/>
                  <a:pt x="-899" y="34488"/>
                  <a:pt x="-899" y="22187"/>
                </a:cubicBezTo>
                <a:cubicBezTo>
                  <a:pt x="-899" y="9885"/>
                  <a:pt x="9782" y="-87"/>
                  <a:pt x="22958" y="-87"/>
                </a:cubicBezTo>
                <a:cubicBezTo>
                  <a:pt x="36129" y="-93"/>
                  <a:pt x="46809" y="9871"/>
                  <a:pt x="46815" y="22165"/>
                </a:cubicBezTo>
                <a:cubicBezTo>
                  <a:pt x="46815" y="22173"/>
                  <a:pt x="46815" y="22180"/>
                  <a:pt x="46815" y="22187"/>
                </a:cubicBezTo>
                <a:close/>
                <a:moveTo>
                  <a:pt x="247776" y="22187"/>
                </a:moveTo>
                <a:cubicBezTo>
                  <a:pt x="247776" y="34488"/>
                  <a:pt x="237095" y="44461"/>
                  <a:pt x="223919" y="44461"/>
                </a:cubicBezTo>
                <a:cubicBezTo>
                  <a:pt x="210744" y="44461"/>
                  <a:pt x="200062" y="34488"/>
                  <a:pt x="200062" y="22187"/>
                </a:cubicBezTo>
                <a:cubicBezTo>
                  <a:pt x="200062" y="9885"/>
                  <a:pt x="210744" y="-87"/>
                  <a:pt x="223919" y="-87"/>
                </a:cubicBezTo>
                <a:cubicBezTo>
                  <a:pt x="237087" y="-72"/>
                  <a:pt x="247761" y="9891"/>
                  <a:pt x="247776" y="22187"/>
                </a:cubicBezTo>
                <a:close/>
                <a:moveTo>
                  <a:pt x="448680" y="22187"/>
                </a:moveTo>
                <a:cubicBezTo>
                  <a:pt x="448680" y="34488"/>
                  <a:pt x="437998" y="44461"/>
                  <a:pt x="424823" y="44461"/>
                </a:cubicBezTo>
                <a:cubicBezTo>
                  <a:pt x="411647" y="44461"/>
                  <a:pt x="400966" y="34488"/>
                  <a:pt x="400966" y="22187"/>
                </a:cubicBezTo>
                <a:cubicBezTo>
                  <a:pt x="400966" y="9885"/>
                  <a:pt x="411647" y="-87"/>
                  <a:pt x="424823" y="-87"/>
                </a:cubicBezTo>
                <a:cubicBezTo>
                  <a:pt x="437993" y="-93"/>
                  <a:pt x="448673" y="9871"/>
                  <a:pt x="448680" y="22165"/>
                </a:cubicBezTo>
                <a:cubicBezTo>
                  <a:pt x="448680" y="22173"/>
                  <a:pt x="448680" y="22180"/>
                  <a:pt x="448680" y="22187"/>
                </a:cubicBezTo>
                <a:close/>
                <a:moveTo>
                  <a:pt x="649641" y="22187"/>
                </a:moveTo>
                <a:cubicBezTo>
                  <a:pt x="649641" y="34488"/>
                  <a:pt x="638960" y="44461"/>
                  <a:pt x="625784" y="44461"/>
                </a:cubicBezTo>
                <a:cubicBezTo>
                  <a:pt x="612608" y="44461"/>
                  <a:pt x="601927" y="34488"/>
                  <a:pt x="601927" y="22187"/>
                </a:cubicBezTo>
                <a:cubicBezTo>
                  <a:pt x="601927" y="9885"/>
                  <a:pt x="612608" y="-87"/>
                  <a:pt x="625784" y="-87"/>
                </a:cubicBezTo>
                <a:cubicBezTo>
                  <a:pt x="638954" y="-93"/>
                  <a:pt x="649633" y="9871"/>
                  <a:pt x="649641" y="22165"/>
                </a:cubicBezTo>
                <a:cubicBezTo>
                  <a:pt x="649641" y="22173"/>
                  <a:pt x="649641" y="22180"/>
                  <a:pt x="649641" y="22187"/>
                </a:cubicBezTo>
                <a:close/>
                <a:moveTo>
                  <a:pt x="850601" y="22187"/>
                </a:moveTo>
                <a:cubicBezTo>
                  <a:pt x="850601" y="34488"/>
                  <a:pt x="839920" y="44461"/>
                  <a:pt x="826744" y="44461"/>
                </a:cubicBezTo>
                <a:cubicBezTo>
                  <a:pt x="813569" y="44461"/>
                  <a:pt x="802887" y="34488"/>
                  <a:pt x="802887" y="22187"/>
                </a:cubicBezTo>
                <a:cubicBezTo>
                  <a:pt x="802887" y="9885"/>
                  <a:pt x="813569" y="-87"/>
                  <a:pt x="826744" y="-87"/>
                </a:cubicBezTo>
                <a:cubicBezTo>
                  <a:pt x="839914" y="-93"/>
                  <a:pt x="850594" y="9871"/>
                  <a:pt x="850601" y="22165"/>
                </a:cubicBezTo>
                <a:cubicBezTo>
                  <a:pt x="850601" y="22173"/>
                  <a:pt x="850601" y="22180"/>
                  <a:pt x="850601" y="22187"/>
                </a:cubicBezTo>
                <a:close/>
                <a:moveTo>
                  <a:pt x="1051560" y="22187"/>
                </a:moveTo>
                <a:cubicBezTo>
                  <a:pt x="1051560" y="34488"/>
                  <a:pt x="1040879" y="44461"/>
                  <a:pt x="1027703" y="44461"/>
                </a:cubicBezTo>
                <a:cubicBezTo>
                  <a:pt x="1014527" y="44461"/>
                  <a:pt x="1003846" y="34488"/>
                  <a:pt x="1003846" y="22187"/>
                </a:cubicBezTo>
                <a:cubicBezTo>
                  <a:pt x="1003846" y="9885"/>
                  <a:pt x="1014527" y="-87"/>
                  <a:pt x="1027703" y="-87"/>
                </a:cubicBezTo>
                <a:cubicBezTo>
                  <a:pt x="1040872" y="-72"/>
                  <a:pt x="1051545" y="9891"/>
                  <a:pt x="1051560" y="22187"/>
                </a:cubicBezTo>
                <a:close/>
                <a:moveTo>
                  <a:pt x="46815" y="166647"/>
                </a:moveTo>
                <a:cubicBezTo>
                  <a:pt x="46815" y="178948"/>
                  <a:pt x="36134" y="188920"/>
                  <a:pt x="22958" y="188920"/>
                </a:cubicBezTo>
                <a:cubicBezTo>
                  <a:pt x="9782" y="188920"/>
                  <a:pt x="-899" y="178948"/>
                  <a:pt x="-899" y="166647"/>
                </a:cubicBezTo>
                <a:cubicBezTo>
                  <a:pt x="-899" y="154345"/>
                  <a:pt x="9782" y="144373"/>
                  <a:pt x="22958" y="144373"/>
                </a:cubicBezTo>
                <a:cubicBezTo>
                  <a:pt x="36129" y="144367"/>
                  <a:pt x="46809" y="154331"/>
                  <a:pt x="46815" y="166626"/>
                </a:cubicBezTo>
                <a:cubicBezTo>
                  <a:pt x="46815" y="166633"/>
                  <a:pt x="46815" y="166640"/>
                  <a:pt x="46815" y="166647"/>
                </a:cubicBezTo>
                <a:close/>
                <a:moveTo>
                  <a:pt x="247776" y="166647"/>
                </a:moveTo>
                <a:cubicBezTo>
                  <a:pt x="247776" y="178948"/>
                  <a:pt x="237095" y="188920"/>
                  <a:pt x="223919" y="188920"/>
                </a:cubicBezTo>
                <a:cubicBezTo>
                  <a:pt x="210744" y="188920"/>
                  <a:pt x="200062" y="178948"/>
                  <a:pt x="200062" y="166647"/>
                </a:cubicBezTo>
                <a:cubicBezTo>
                  <a:pt x="200062" y="154345"/>
                  <a:pt x="210744" y="144373"/>
                  <a:pt x="223919" y="144373"/>
                </a:cubicBezTo>
                <a:cubicBezTo>
                  <a:pt x="237087" y="144388"/>
                  <a:pt x="247761" y="154351"/>
                  <a:pt x="247776" y="166647"/>
                </a:cubicBezTo>
                <a:close/>
                <a:moveTo>
                  <a:pt x="448680" y="166647"/>
                </a:moveTo>
                <a:cubicBezTo>
                  <a:pt x="448680" y="178948"/>
                  <a:pt x="437998" y="188920"/>
                  <a:pt x="424823" y="188920"/>
                </a:cubicBezTo>
                <a:cubicBezTo>
                  <a:pt x="411647" y="188920"/>
                  <a:pt x="400966" y="178948"/>
                  <a:pt x="400966" y="166647"/>
                </a:cubicBezTo>
                <a:cubicBezTo>
                  <a:pt x="400966" y="154345"/>
                  <a:pt x="411647" y="144373"/>
                  <a:pt x="424823" y="144373"/>
                </a:cubicBezTo>
                <a:cubicBezTo>
                  <a:pt x="437993" y="144367"/>
                  <a:pt x="448673" y="154331"/>
                  <a:pt x="448680" y="166626"/>
                </a:cubicBezTo>
                <a:cubicBezTo>
                  <a:pt x="448680" y="166633"/>
                  <a:pt x="448680" y="166640"/>
                  <a:pt x="448680" y="166647"/>
                </a:cubicBezTo>
                <a:close/>
                <a:moveTo>
                  <a:pt x="649641" y="166647"/>
                </a:moveTo>
                <a:cubicBezTo>
                  <a:pt x="649641" y="178948"/>
                  <a:pt x="638960" y="188920"/>
                  <a:pt x="625784" y="188920"/>
                </a:cubicBezTo>
                <a:cubicBezTo>
                  <a:pt x="612608" y="188920"/>
                  <a:pt x="601927" y="178948"/>
                  <a:pt x="601927" y="166647"/>
                </a:cubicBezTo>
                <a:cubicBezTo>
                  <a:pt x="601927" y="154345"/>
                  <a:pt x="612608" y="144373"/>
                  <a:pt x="625784" y="144373"/>
                </a:cubicBezTo>
                <a:cubicBezTo>
                  <a:pt x="638954" y="144367"/>
                  <a:pt x="649633" y="154331"/>
                  <a:pt x="649641" y="166626"/>
                </a:cubicBezTo>
                <a:cubicBezTo>
                  <a:pt x="649641" y="166633"/>
                  <a:pt x="649641" y="166640"/>
                  <a:pt x="649641" y="166647"/>
                </a:cubicBezTo>
                <a:close/>
                <a:moveTo>
                  <a:pt x="850601" y="166647"/>
                </a:moveTo>
                <a:cubicBezTo>
                  <a:pt x="850601" y="178948"/>
                  <a:pt x="839920" y="188920"/>
                  <a:pt x="826744" y="188920"/>
                </a:cubicBezTo>
                <a:cubicBezTo>
                  <a:pt x="813569" y="188920"/>
                  <a:pt x="802887" y="178948"/>
                  <a:pt x="802887" y="166647"/>
                </a:cubicBezTo>
                <a:cubicBezTo>
                  <a:pt x="802887" y="154345"/>
                  <a:pt x="813569" y="144373"/>
                  <a:pt x="826744" y="144373"/>
                </a:cubicBezTo>
                <a:cubicBezTo>
                  <a:pt x="839914" y="144367"/>
                  <a:pt x="850594" y="154331"/>
                  <a:pt x="850601" y="166626"/>
                </a:cubicBezTo>
                <a:cubicBezTo>
                  <a:pt x="850601" y="166633"/>
                  <a:pt x="850601" y="166640"/>
                  <a:pt x="850601" y="166647"/>
                </a:cubicBezTo>
                <a:close/>
                <a:moveTo>
                  <a:pt x="1051560" y="166647"/>
                </a:moveTo>
                <a:cubicBezTo>
                  <a:pt x="1051560" y="178948"/>
                  <a:pt x="1040879" y="188920"/>
                  <a:pt x="1027703" y="188920"/>
                </a:cubicBezTo>
                <a:cubicBezTo>
                  <a:pt x="1014527" y="188920"/>
                  <a:pt x="1003846" y="178948"/>
                  <a:pt x="1003846" y="166647"/>
                </a:cubicBezTo>
                <a:cubicBezTo>
                  <a:pt x="1003846" y="154345"/>
                  <a:pt x="1014527" y="144373"/>
                  <a:pt x="1027703" y="144373"/>
                </a:cubicBezTo>
                <a:cubicBezTo>
                  <a:pt x="1040872" y="144388"/>
                  <a:pt x="1051545" y="154351"/>
                  <a:pt x="1051560" y="166647"/>
                </a:cubicBezTo>
                <a:close/>
                <a:moveTo>
                  <a:pt x="46815" y="311107"/>
                </a:moveTo>
                <a:cubicBezTo>
                  <a:pt x="46815" y="323408"/>
                  <a:pt x="36134" y="333380"/>
                  <a:pt x="22958" y="333380"/>
                </a:cubicBezTo>
                <a:cubicBezTo>
                  <a:pt x="9782" y="333380"/>
                  <a:pt x="-899" y="323408"/>
                  <a:pt x="-899" y="311107"/>
                </a:cubicBezTo>
                <a:cubicBezTo>
                  <a:pt x="-899" y="298805"/>
                  <a:pt x="9782" y="288833"/>
                  <a:pt x="22958" y="288833"/>
                </a:cubicBezTo>
                <a:cubicBezTo>
                  <a:pt x="36129" y="288827"/>
                  <a:pt x="46809" y="298789"/>
                  <a:pt x="46815" y="311085"/>
                </a:cubicBezTo>
                <a:cubicBezTo>
                  <a:pt x="46815" y="311092"/>
                  <a:pt x="46815" y="311100"/>
                  <a:pt x="46815" y="311107"/>
                </a:cubicBezTo>
                <a:close/>
                <a:moveTo>
                  <a:pt x="247776" y="311107"/>
                </a:moveTo>
                <a:cubicBezTo>
                  <a:pt x="247776" y="323408"/>
                  <a:pt x="237095" y="333380"/>
                  <a:pt x="223919" y="333380"/>
                </a:cubicBezTo>
                <a:cubicBezTo>
                  <a:pt x="210744" y="333380"/>
                  <a:pt x="200062" y="323408"/>
                  <a:pt x="200062" y="311107"/>
                </a:cubicBezTo>
                <a:cubicBezTo>
                  <a:pt x="200062" y="298805"/>
                  <a:pt x="210744" y="288833"/>
                  <a:pt x="223919" y="288833"/>
                </a:cubicBezTo>
                <a:cubicBezTo>
                  <a:pt x="237087" y="288847"/>
                  <a:pt x="247761" y="298811"/>
                  <a:pt x="247776" y="311107"/>
                </a:cubicBezTo>
                <a:close/>
                <a:moveTo>
                  <a:pt x="448680" y="311107"/>
                </a:moveTo>
                <a:cubicBezTo>
                  <a:pt x="448680" y="323408"/>
                  <a:pt x="437998" y="333380"/>
                  <a:pt x="424823" y="333380"/>
                </a:cubicBezTo>
                <a:cubicBezTo>
                  <a:pt x="411647" y="333380"/>
                  <a:pt x="400966" y="323408"/>
                  <a:pt x="400966" y="311107"/>
                </a:cubicBezTo>
                <a:cubicBezTo>
                  <a:pt x="400966" y="298805"/>
                  <a:pt x="411647" y="288833"/>
                  <a:pt x="424823" y="288833"/>
                </a:cubicBezTo>
                <a:cubicBezTo>
                  <a:pt x="437993" y="288827"/>
                  <a:pt x="448673" y="298789"/>
                  <a:pt x="448680" y="311085"/>
                </a:cubicBezTo>
                <a:cubicBezTo>
                  <a:pt x="448680" y="311092"/>
                  <a:pt x="448680" y="311100"/>
                  <a:pt x="448680" y="311107"/>
                </a:cubicBezTo>
                <a:close/>
                <a:moveTo>
                  <a:pt x="649641" y="311107"/>
                </a:moveTo>
                <a:cubicBezTo>
                  <a:pt x="649641" y="323408"/>
                  <a:pt x="638960" y="333380"/>
                  <a:pt x="625784" y="333380"/>
                </a:cubicBezTo>
                <a:cubicBezTo>
                  <a:pt x="612608" y="333380"/>
                  <a:pt x="601927" y="323408"/>
                  <a:pt x="601927" y="311107"/>
                </a:cubicBezTo>
                <a:cubicBezTo>
                  <a:pt x="601927" y="298805"/>
                  <a:pt x="612608" y="288833"/>
                  <a:pt x="625784" y="288833"/>
                </a:cubicBezTo>
                <a:cubicBezTo>
                  <a:pt x="638954" y="288827"/>
                  <a:pt x="649633" y="298789"/>
                  <a:pt x="649641" y="311085"/>
                </a:cubicBezTo>
                <a:cubicBezTo>
                  <a:pt x="649641" y="311092"/>
                  <a:pt x="649641" y="311100"/>
                  <a:pt x="649641" y="311107"/>
                </a:cubicBezTo>
                <a:close/>
                <a:moveTo>
                  <a:pt x="850601" y="311107"/>
                </a:moveTo>
                <a:cubicBezTo>
                  <a:pt x="850601" y="323408"/>
                  <a:pt x="839920" y="333380"/>
                  <a:pt x="826744" y="333380"/>
                </a:cubicBezTo>
                <a:cubicBezTo>
                  <a:pt x="813569" y="333380"/>
                  <a:pt x="802887" y="323408"/>
                  <a:pt x="802887" y="311107"/>
                </a:cubicBezTo>
                <a:cubicBezTo>
                  <a:pt x="802887" y="298805"/>
                  <a:pt x="813569" y="288833"/>
                  <a:pt x="826744" y="288833"/>
                </a:cubicBezTo>
                <a:cubicBezTo>
                  <a:pt x="839914" y="288827"/>
                  <a:pt x="850594" y="298789"/>
                  <a:pt x="850601" y="311085"/>
                </a:cubicBezTo>
                <a:cubicBezTo>
                  <a:pt x="850601" y="311092"/>
                  <a:pt x="850601" y="311100"/>
                  <a:pt x="850601" y="311107"/>
                </a:cubicBezTo>
                <a:close/>
                <a:moveTo>
                  <a:pt x="1051560" y="311107"/>
                </a:moveTo>
                <a:cubicBezTo>
                  <a:pt x="1051560" y="323408"/>
                  <a:pt x="1040879" y="333380"/>
                  <a:pt x="1027703" y="333380"/>
                </a:cubicBezTo>
                <a:cubicBezTo>
                  <a:pt x="1014527" y="333380"/>
                  <a:pt x="1003846" y="323408"/>
                  <a:pt x="1003846" y="311107"/>
                </a:cubicBezTo>
                <a:cubicBezTo>
                  <a:pt x="1003846" y="298805"/>
                  <a:pt x="1014527" y="288833"/>
                  <a:pt x="1027703" y="288833"/>
                </a:cubicBezTo>
                <a:cubicBezTo>
                  <a:pt x="1040872" y="288847"/>
                  <a:pt x="1051545" y="298811"/>
                  <a:pt x="1051560" y="311107"/>
                </a:cubicBezTo>
                <a:close/>
                <a:moveTo>
                  <a:pt x="46815" y="455566"/>
                </a:moveTo>
                <a:cubicBezTo>
                  <a:pt x="46815" y="467868"/>
                  <a:pt x="36134" y="477840"/>
                  <a:pt x="22958" y="477840"/>
                </a:cubicBezTo>
                <a:cubicBezTo>
                  <a:pt x="9782" y="477840"/>
                  <a:pt x="-899" y="467868"/>
                  <a:pt x="-899" y="455566"/>
                </a:cubicBezTo>
                <a:cubicBezTo>
                  <a:pt x="-899" y="443265"/>
                  <a:pt x="9782" y="433293"/>
                  <a:pt x="22958" y="433293"/>
                </a:cubicBezTo>
                <a:cubicBezTo>
                  <a:pt x="36129" y="433287"/>
                  <a:pt x="46809" y="443249"/>
                  <a:pt x="46815" y="455545"/>
                </a:cubicBezTo>
                <a:cubicBezTo>
                  <a:pt x="46815" y="455553"/>
                  <a:pt x="46815" y="455560"/>
                  <a:pt x="46815" y="455566"/>
                </a:cubicBezTo>
                <a:close/>
                <a:moveTo>
                  <a:pt x="247776" y="455566"/>
                </a:moveTo>
                <a:cubicBezTo>
                  <a:pt x="247776" y="467868"/>
                  <a:pt x="237095" y="477840"/>
                  <a:pt x="223919" y="477840"/>
                </a:cubicBezTo>
                <a:cubicBezTo>
                  <a:pt x="210744" y="477840"/>
                  <a:pt x="200062" y="467868"/>
                  <a:pt x="200062" y="455566"/>
                </a:cubicBezTo>
                <a:cubicBezTo>
                  <a:pt x="200062" y="443265"/>
                  <a:pt x="210744" y="433293"/>
                  <a:pt x="223919" y="433293"/>
                </a:cubicBezTo>
                <a:cubicBezTo>
                  <a:pt x="237087" y="433307"/>
                  <a:pt x="247761" y="443271"/>
                  <a:pt x="247776" y="455566"/>
                </a:cubicBezTo>
                <a:close/>
                <a:moveTo>
                  <a:pt x="448680" y="455566"/>
                </a:moveTo>
                <a:cubicBezTo>
                  <a:pt x="448680" y="467868"/>
                  <a:pt x="437998" y="477840"/>
                  <a:pt x="424823" y="477840"/>
                </a:cubicBezTo>
                <a:cubicBezTo>
                  <a:pt x="411647" y="477840"/>
                  <a:pt x="400966" y="467868"/>
                  <a:pt x="400966" y="455566"/>
                </a:cubicBezTo>
                <a:cubicBezTo>
                  <a:pt x="400966" y="443265"/>
                  <a:pt x="411647" y="433293"/>
                  <a:pt x="424823" y="433293"/>
                </a:cubicBezTo>
                <a:cubicBezTo>
                  <a:pt x="437993" y="433287"/>
                  <a:pt x="448673" y="443249"/>
                  <a:pt x="448680" y="455545"/>
                </a:cubicBezTo>
                <a:cubicBezTo>
                  <a:pt x="448680" y="455553"/>
                  <a:pt x="448680" y="455560"/>
                  <a:pt x="448680" y="455566"/>
                </a:cubicBezTo>
                <a:close/>
                <a:moveTo>
                  <a:pt x="649641" y="455566"/>
                </a:moveTo>
                <a:cubicBezTo>
                  <a:pt x="649641" y="467868"/>
                  <a:pt x="638960" y="477840"/>
                  <a:pt x="625784" y="477840"/>
                </a:cubicBezTo>
                <a:cubicBezTo>
                  <a:pt x="612608" y="477840"/>
                  <a:pt x="601927" y="467868"/>
                  <a:pt x="601927" y="455566"/>
                </a:cubicBezTo>
                <a:cubicBezTo>
                  <a:pt x="601927" y="443265"/>
                  <a:pt x="612608" y="433293"/>
                  <a:pt x="625784" y="433293"/>
                </a:cubicBezTo>
                <a:cubicBezTo>
                  <a:pt x="638954" y="433287"/>
                  <a:pt x="649633" y="443249"/>
                  <a:pt x="649641" y="455545"/>
                </a:cubicBezTo>
                <a:cubicBezTo>
                  <a:pt x="649641" y="455553"/>
                  <a:pt x="649641" y="455560"/>
                  <a:pt x="649641" y="455566"/>
                </a:cubicBezTo>
                <a:close/>
                <a:moveTo>
                  <a:pt x="850601" y="455566"/>
                </a:moveTo>
                <a:cubicBezTo>
                  <a:pt x="850601" y="467868"/>
                  <a:pt x="839920" y="477840"/>
                  <a:pt x="826744" y="477840"/>
                </a:cubicBezTo>
                <a:cubicBezTo>
                  <a:pt x="813569" y="477840"/>
                  <a:pt x="802887" y="467868"/>
                  <a:pt x="802887" y="455566"/>
                </a:cubicBezTo>
                <a:cubicBezTo>
                  <a:pt x="802887" y="443265"/>
                  <a:pt x="813569" y="433293"/>
                  <a:pt x="826744" y="433293"/>
                </a:cubicBezTo>
                <a:cubicBezTo>
                  <a:pt x="839914" y="433287"/>
                  <a:pt x="850594" y="443249"/>
                  <a:pt x="850601" y="455545"/>
                </a:cubicBezTo>
                <a:cubicBezTo>
                  <a:pt x="850601" y="455553"/>
                  <a:pt x="850601" y="455560"/>
                  <a:pt x="850601" y="455566"/>
                </a:cubicBezTo>
                <a:close/>
                <a:moveTo>
                  <a:pt x="1051560" y="455566"/>
                </a:moveTo>
                <a:cubicBezTo>
                  <a:pt x="1051560" y="467868"/>
                  <a:pt x="1040879" y="477840"/>
                  <a:pt x="1027703" y="477840"/>
                </a:cubicBezTo>
                <a:cubicBezTo>
                  <a:pt x="1014527" y="477840"/>
                  <a:pt x="1003846" y="467868"/>
                  <a:pt x="1003846" y="455566"/>
                </a:cubicBezTo>
                <a:cubicBezTo>
                  <a:pt x="1003846" y="443265"/>
                  <a:pt x="1014527" y="433293"/>
                  <a:pt x="1027703" y="433293"/>
                </a:cubicBezTo>
                <a:cubicBezTo>
                  <a:pt x="1040872" y="433307"/>
                  <a:pt x="1051545" y="443271"/>
                  <a:pt x="1051560" y="455566"/>
                </a:cubicBezTo>
                <a:close/>
                <a:moveTo>
                  <a:pt x="46815" y="600026"/>
                </a:moveTo>
                <a:cubicBezTo>
                  <a:pt x="46815" y="612328"/>
                  <a:pt x="36134" y="622300"/>
                  <a:pt x="22958" y="622300"/>
                </a:cubicBezTo>
                <a:cubicBezTo>
                  <a:pt x="9782" y="622300"/>
                  <a:pt x="-899" y="612328"/>
                  <a:pt x="-899" y="600026"/>
                </a:cubicBezTo>
                <a:cubicBezTo>
                  <a:pt x="-899" y="587725"/>
                  <a:pt x="9782" y="577752"/>
                  <a:pt x="22958" y="577752"/>
                </a:cubicBezTo>
                <a:cubicBezTo>
                  <a:pt x="36129" y="577746"/>
                  <a:pt x="46809" y="587709"/>
                  <a:pt x="46815" y="600005"/>
                </a:cubicBezTo>
                <a:cubicBezTo>
                  <a:pt x="46815" y="600012"/>
                  <a:pt x="46815" y="600018"/>
                  <a:pt x="46815" y="600026"/>
                </a:cubicBezTo>
                <a:close/>
                <a:moveTo>
                  <a:pt x="247776" y="600026"/>
                </a:moveTo>
                <a:cubicBezTo>
                  <a:pt x="247776" y="612328"/>
                  <a:pt x="237095" y="622300"/>
                  <a:pt x="223919" y="622300"/>
                </a:cubicBezTo>
                <a:cubicBezTo>
                  <a:pt x="210744" y="622300"/>
                  <a:pt x="200062" y="612328"/>
                  <a:pt x="200062" y="600026"/>
                </a:cubicBezTo>
                <a:cubicBezTo>
                  <a:pt x="200062" y="587725"/>
                  <a:pt x="210744" y="577752"/>
                  <a:pt x="223919" y="577752"/>
                </a:cubicBezTo>
                <a:cubicBezTo>
                  <a:pt x="237087" y="577766"/>
                  <a:pt x="247761" y="587731"/>
                  <a:pt x="247776" y="600026"/>
                </a:cubicBezTo>
                <a:close/>
                <a:moveTo>
                  <a:pt x="448680" y="600026"/>
                </a:moveTo>
                <a:cubicBezTo>
                  <a:pt x="448680" y="612328"/>
                  <a:pt x="437998" y="622300"/>
                  <a:pt x="424823" y="622300"/>
                </a:cubicBezTo>
                <a:cubicBezTo>
                  <a:pt x="411647" y="622300"/>
                  <a:pt x="400966" y="612328"/>
                  <a:pt x="400966" y="600026"/>
                </a:cubicBezTo>
                <a:cubicBezTo>
                  <a:pt x="400966" y="587725"/>
                  <a:pt x="411647" y="577752"/>
                  <a:pt x="424823" y="577752"/>
                </a:cubicBezTo>
                <a:cubicBezTo>
                  <a:pt x="437993" y="577746"/>
                  <a:pt x="448673" y="587709"/>
                  <a:pt x="448680" y="600005"/>
                </a:cubicBezTo>
                <a:cubicBezTo>
                  <a:pt x="448680" y="600012"/>
                  <a:pt x="448680" y="600018"/>
                  <a:pt x="448680" y="600026"/>
                </a:cubicBezTo>
                <a:close/>
                <a:moveTo>
                  <a:pt x="649641" y="600026"/>
                </a:moveTo>
                <a:cubicBezTo>
                  <a:pt x="649641" y="612328"/>
                  <a:pt x="638960" y="622300"/>
                  <a:pt x="625784" y="622300"/>
                </a:cubicBezTo>
                <a:cubicBezTo>
                  <a:pt x="612608" y="622300"/>
                  <a:pt x="601927" y="612328"/>
                  <a:pt x="601927" y="600026"/>
                </a:cubicBezTo>
                <a:cubicBezTo>
                  <a:pt x="601927" y="587725"/>
                  <a:pt x="612608" y="577752"/>
                  <a:pt x="625784" y="577752"/>
                </a:cubicBezTo>
                <a:cubicBezTo>
                  <a:pt x="638954" y="577746"/>
                  <a:pt x="649633" y="587709"/>
                  <a:pt x="649641" y="600005"/>
                </a:cubicBezTo>
                <a:cubicBezTo>
                  <a:pt x="649641" y="600012"/>
                  <a:pt x="649641" y="600018"/>
                  <a:pt x="649641" y="600026"/>
                </a:cubicBezTo>
                <a:close/>
                <a:moveTo>
                  <a:pt x="850601" y="600026"/>
                </a:moveTo>
                <a:cubicBezTo>
                  <a:pt x="850601" y="612328"/>
                  <a:pt x="839920" y="622300"/>
                  <a:pt x="826744" y="622300"/>
                </a:cubicBezTo>
                <a:cubicBezTo>
                  <a:pt x="813569" y="622300"/>
                  <a:pt x="802887" y="612328"/>
                  <a:pt x="802887" y="600026"/>
                </a:cubicBezTo>
                <a:cubicBezTo>
                  <a:pt x="802887" y="587725"/>
                  <a:pt x="813569" y="577752"/>
                  <a:pt x="826744" y="577752"/>
                </a:cubicBezTo>
                <a:cubicBezTo>
                  <a:pt x="839914" y="577746"/>
                  <a:pt x="850594" y="587709"/>
                  <a:pt x="850601" y="600005"/>
                </a:cubicBezTo>
                <a:cubicBezTo>
                  <a:pt x="850601" y="600012"/>
                  <a:pt x="850601" y="600018"/>
                  <a:pt x="850601" y="600026"/>
                </a:cubicBezTo>
                <a:close/>
                <a:moveTo>
                  <a:pt x="1051560" y="600026"/>
                </a:moveTo>
                <a:cubicBezTo>
                  <a:pt x="1051560" y="612328"/>
                  <a:pt x="1040879" y="622300"/>
                  <a:pt x="1027703" y="622300"/>
                </a:cubicBezTo>
                <a:cubicBezTo>
                  <a:pt x="1014527" y="622300"/>
                  <a:pt x="1003846" y="612328"/>
                  <a:pt x="1003846" y="600026"/>
                </a:cubicBezTo>
                <a:cubicBezTo>
                  <a:pt x="1003846" y="587725"/>
                  <a:pt x="1014527" y="577752"/>
                  <a:pt x="1027703" y="577752"/>
                </a:cubicBezTo>
                <a:cubicBezTo>
                  <a:pt x="1040872" y="577766"/>
                  <a:pt x="1051545" y="587731"/>
                  <a:pt x="1051560" y="60002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3"/>
          <p:cNvSpPr/>
          <p:nvPr/>
        </p:nvSpPr>
        <p:spPr>
          <a:xfrm>
            <a:off x="6299200" y="827405"/>
            <a:ext cx="1051560" cy="622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4476115" y="1174750"/>
            <a:ext cx="3239135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3431540" y="595630"/>
            <a:ext cx="53289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9" name="Image 1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13"/>
          <a:srcRect l="0" r="0" t="3182" b="3182"/>
          <a:stretch/>
        </p:blipFill>
        <p:spPr>
          <a:xfrm rot="3660000">
            <a:off x="9402445" y="916305"/>
            <a:ext cx="1581785" cy="1440815"/>
          </a:xfrm>
          <a:prstGeom prst="rect">
            <a:avLst/>
          </a:prstGeom>
        </p:spPr>
      </p:pic>
      <p:pic>
        <p:nvPicPr>
          <p:cNvPr id="20" name="Image 1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1130" y="4655820"/>
            <a:ext cx="5304790" cy="731520"/>
          </a:xfrm>
          <a:prstGeom prst="rect">
            <a:avLst/>
          </a:prstGeom>
        </p:spPr>
      </p:pic>
      <p:pic>
        <p:nvPicPr>
          <p:cNvPr id="21" name="Image 1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6209348" y="4658995"/>
            <a:ext cx="708660" cy="708660"/>
          </a:xfrm>
          <a:prstGeom prst="rect">
            <a:avLst/>
          </a:prstGeom>
        </p:spPr>
      </p:pic>
      <p:pic>
        <p:nvPicPr>
          <p:cNvPr id="22" name="Image 1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16"/>
          <a:srcRect l="0" r="0" t="3182" b="3182"/>
          <a:stretch/>
        </p:blipFill>
        <p:spPr>
          <a:xfrm rot="7140000">
            <a:off x="939165" y="5527675"/>
            <a:ext cx="788670" cy="718185"/>
          </a:xfrm>
          <a:prstGeom prst="rect">
            <a:avLst/>
          </a:prstGeom>
        </p:spPr>
      </p:pic>
      <p:sp>
        <p:nvSpPr>
          <p:cNvPr id="23" name="Text 6"/>
          <p:cNvSpPr/>
          <p:nvPr/>
        </p:nvSpPr>
        <p:spPr>
          <a:xfrm>
            <a:off x="367665" y="245554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7"/>
          <p:cNvSpPr/>
          <p:nvPr/>
        </p:nvSpPr>
        <p:spPr>
          <a:xfrm>
            <a:off x="1376045" y="256222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spc="300" kern="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任务与准备</a:t>
            </a:r>
            <a:endParaRPr lang="en-US" sz="1600" dirty="0"/>
          </a:p>
        </p:txBody>
      </p:sp>
      <p:sp>
        <p:nvSpPr>
          <p:cNvPr id="25" name="Text 8"/>
          <p:cNvSpPr/>
          <p:nvPr/>
        </p:nvSpPr>
        <p:spPr>
          <a:xfrm>
            <a:off x="6136005" y="244157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9"/>
          <p:cNvSpPr/>
          <p:nvPr/>
        </p:nvSpPr>
        <p:spPr>
          <a:xfrm>
            <a:off x="7144385" y="252349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采集与标注</a:t>
            </a:r>
            <a:endParaRPr lang="en-US" sz="1600" dirty="0"/>
          </a:p>
        </p:txBody>
      </p:sp>
      <p:sp>
        <p:nvSpPr>
          <p:cNvPr id="27" name="Text 10"/>
          <p:cNvSpPr/>
          <p:nvPr/>
        </p:nvSpPr>
        <p:spPr>
          <a:xfrm>
            <a:off x="367665" y="359791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1"/>
          <p:cNvSpPr/>
          <p:nvPr/>
        </p:nvSpPr>
        <p:spPr>
          <a:xfrm>
            <a:off x="1376045" y="370903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训练与测试</a:t>
            </a:r>
            <a:endParaRPr lang="en-US" sz="1600" dirty="0"/>
          </a:p>
        </p:txBody>
      </p:sp>
      <p:sp>
        <p:nvSpPr>
          <p:cNvPr id="29" name="Text 12"/>
          <p:cNvSpPr/>
          <p:nvPr/>
        </p:nvSpPr>
        <p:spPr>
          <a:xfrm>
            <a:off x="6136005" y="357632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13"/>
          <p:cNvSpPr/>
          <p:nvPr/>
        </p:nvSpPr>
        <p:spPr>
          <a:xfrm>
            <a:off x="7144385" y="370268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局限与改进</a:t>
            </a:r>
            <a:endParaRPr lang="en-US" sz="1600" dirty="0"/>
          </a:p>
        </p:txBody>
      </p:sp>
      <p:sp>
        <p:nvSpPr>
          <p:cNvPr id="31" name="Text 14"/>
          <p:cNvSpPr/>
          <p:nvPr/>
        </p:nvSpPr>
        <p:spPr>
          <a:xfrm>
            <a:off x="367665" y="473646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15"/>
          <p:cNvSpPr/>
          <p:nvPr/>
        </p:nvSpPr>
        <p:spPr>
          <a:xfrm>
            <a:off x="1376045" y="487235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分享与点评</a:t>
            </a:r>
            <a:endParaRPr lang="en-US" sz="1600" dirty="0"/>
          </a:p>
        </p:txBody>
      </p:sp>
      <p:sp>
        <p:nvSpPr>
          <p:cNvPr id="33" name="Text 16"/>
          <p:cNvSpPr/>
          <p:nvPr/>
        </p:nvSpPr>
        <p:spPr>
          <a:xfrm>
            <a:off x="6144260" y="473964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17"/>
          <p:cNvSpPr/>
          <p:nvPr/>
        </p:nvSpPr>
        <p:spPr>
          <a:xfrm>
            <a:off x="7152640" y="487553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拓展与总结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2160" y="1831975"/>
            <a:ext cx="1447800" cy="3909060"/>
          </a:xfrm>
          <a:prstGeom prst="rect">
            <a:avLst/>
          </a:prstGeom>
          <a:solidFill>
            <a:srgbClr val="1E7FFF"/>
          </a:solidFill>
          <a:ln/>
        </p:spPr>
      </p:sp>
      <p:sp>
        <p:nvSpPr>
          <p:cNvPr id="4" name="Text 1"/>
          <p:cNvSpPr/>
          <p:nvPr/>
        </p:nvSpPr>
        <p:spPr>
          <a:xfrm>
            <a:off x="772160" y="1831975"/>
            <a:ext cx="1447800" cy="3909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3-d2v6shdnfo2stf9dkcrg.jpg">    </p:cNvPr>
          <p:cNvPicPr>
            <a:picLocks noChangeAspect="1"/>
          </p:cNvPicPr>
          <p:nvPr/>
        </p:nvPicPr>
        <p:blipFill>
          <a:blip r:embed="rId3"/>
          <a:srcRect l="11383" r="12632" t="3701" b="10614"/>
          <a:stretch/>
        </p:blipFill>
        <p:spPr>
          <a:xfrm>
            <a:off x="933449" y="1659062"/>
            <a:ext cx="5334002" cy="445427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0201275" y="643890"/>
            <a:ext cx="1160145" cy="666750"/>
          </a:xfrm>
          <a:custGeom>
            <a:avLst/>
            <a:gdLst/>
            <a:ahLst/>
            <a:cxnLst/>
            <a:rect l="l" t="t" r="r" b="b"/>
            <a:pathLst>
              <a:path w="1160145" h="666750">
                <a:moveTo>
                  <a:pt x="51650" y="23772"/>
                </a:moveTo>
                <a:cubicBezTo>
                  <a:pt x="51650" y="36952"/>
                  <a:pt x="39866" y="47636"/>
                  <a:pt x="25329" y="47636"/>
                </a:cubicBezTo>
                <a:cubicBezTo>
                  <a:pt x="10793" y="47636"/>
                  <a:pt x="-991" y="36952"/>
                  <a:pt x="-991" y="23772"/>
                </a:cubicBezTo>
                <a:cubicBezTo>
                  <a:pt x="-991" y="10591"/>
                  <a:pt x="10793" y="-93"/>
                  <a:pt x="25329" y="-93"/>
                </a:cubicBezTo>
                <a:cubicBezTo>
                  <a:pt x="39860" y="-100"/>
                  <a:pt x="51642" y="10576"/>
                  <a:pt x="51650" y="23749"/>
                </a:cubicBezTo>
                <a:cubicBezTo>
                  <a:pt x="51650" y="23757"/>
                  <a:pt x="51650" y="23764"/>
                  <a:pt x="51650" y="23772"/>
                </a:cubicBezTo>
                <a:close/>
                <a:moveTo>
                  <a:pt x="273361" y="23772"/>
                </a:moveTo>
                <a:cubicBezTo>
                  <a:pt x="273361" y="36952"/>
                  <a:pt x="261577" y="47636"/>
                  <a:pt x="247041" y="47636"/>
                </a:cubicBezTo>
                <a:cubicBezTo>
                  <a:pt x="232505" y="47636"/>
                  <a:pt x="220720" y="36952"/>
                  <a:pt x="220720" y="23772"/>
                </a:cubicBezTo>
                <a:cubicBezTo>
                  <a:pt x="220720" y="10591"/>
                  <a:pt x="232505" y="-93"/>
                  <a:pt x="247041" y="-93"/>
                </a:cubicBezTo>
                <a:cubicBezTo>
                  <a:pt x="261569" y="-77"/>
                  <a:pt x="273345" y="10598"/>
                  <a:pt x="273361" y="23772"/>
                </a:cubicBezTo>
                <a:close/>
                <a:moveTo>
                  <a:pt x="495012" y="23772"/>
                </a:moveTo>
                <a:cubicBezTo>
                  <a:pt x="495012" y="36952"/>
                  <a:pt x="483227" y="47636"/>
                  <a:pt x="468691" y="47636"/>
                </a:cubicBezTo>
                <a:cubicBezTo>
                  <a:pt x="454155" y="47636"/>
                  <a:pt x="442371" y="36952"/>
                  <a:pt x="442371" y="23772"/>
                </a:cubicBezTo>
                <a:cubicBezTo>
                  <a:pt x="442371" y="10591"/>
                  <a:pt x="454155" y="-93"/>
                  <a:pt x="468691" y="-93"/>
                </a:cubicBezTo>
                <a:cubicBezTo>
                  <a:pt x="483220" y="-100"/>
                  <a:pt x="495003" y="10576"/>
                  <a:pt x="495012" y="23749"/>
                </a:cubicBezTo>
                <a:cubicBezTo>
                  <a:pt x="495012" y="23757"/>
                  <a:pt x="495012" y="23764"/>
                  <a:pt x="495012" y="23772"/>
                </a:cubicBezTo>
                <a:close/>
                <a:moveTo>
                  <a:pt x="716723" y="23772"/>
                </a:moveTo>
                <a:cubicBezTo>
                  <a:pt x="716723" y="36952"/>
                  <a:pt x="704939" y="47636"/>
                  <a:pt x="690403" y="47636"/>
                </a:cubicBezTo>
                <a:cubicBezTo>
                  <a:pt x="675866" y="47636"/>
                  <a:pt x="664082" y="36952"/>
                  <a:pt x="664082" y="23772"/>
                </a:cubicBezTo>
                <a:cubicBezTo>
                  <a:pt x="664082" y="10591"/>
                  <a:pt x="675866" y="-93"/>
                  <a:pt x="690403" y="-93"/>
                </a:cubicBezTo>
                <a:cubicBezTo>
                  <a:pt x="704933" y="-100"/>
                  <a:pt x="716715" y="10576"/>
                  <a:pt x="716723" y="23749"/>
                </a:cubicBezTo>
                <a:cubicBezTo>
                  <a:pt x="716723" y="23757"/>
                  <a:pt x="716723" y="23764"/>
                  <a:pt x="716723" y="23772"/>
                </a:cubicBezTo>
                <a:close/>
                <a:moveTo>
                  <a:pt x="938435" y="23772"/>
                </a:moveTo>
                <a:cubicBezTo>
                  <a:pt x="938435" y="36952"/>
                  <a:pt x="926651" y="47636"/>
                  <a:pt x="912114" y="47636"/>
                </a:cubicBezTo>
                <a:cubicBezTo>
                  <a:pt x="897579" y="47636"/>
                  <a:pt x="885794" y="36952"/>
                  <a:pt x="885794" y="23772"/>
                </a:cubicBezTo>
                <a:cubicBezTo>
                  <a:pt x="885794" y="10591"/>
                  <a:pt x="897579" y="-93"/>
                  <a:pt x="912114" y="-93"/>
                </a:cubicBezTo>
                <a:cubicBezTo>
                  <a:pt x="926644" y="-100"/>
                  <a:pt x="938427" y="10576"/>
                  <a:pt x="938435" y="23749"/>
                </a:cubicBezTo>
                <a:cubicBezTo>
                  <a:pt x="938435" y="23757"/>
                  <a:pt x="938435" y="23764"/>
                  <a:pt x="938435" y="23772"/>
                </a:cubicBezTo>
                <a:close/>
                <a:moveTo>
                  <a:pt x="1160145" y="23772"/>
                </a:moveTo>
                <a:cubicBezTo>
                  <a:pt x="1160145" y="36952"/>
                  <a:pt x="1148361" y="47636"/>
                  <a:pt x="1133824" y="47636"/>
                </a:cubicBezTo>
                <a:cubicBezTo>
                  <a:pt x="1119288" y="47636"/>
                  <a:pt x="1107504" y="36952"/>
                  <a:pt x="1107504" y="23772"/>
                </a:cubicBezTo>
                <a:cubicBezTo>
                  <a:pt x="1107504" y="10591"/>
                  <a:pt x="1119288" y="-93"/>
                  <a:pt x="1133824" y="-93"/>
                </a:cubicBezTo>
                <a:cubicBezTo>
                  <a:pt x="1148353" y="-77"/>
                  <a:pt x="1160129" y="10598"/>
                  <a:pt x="1160145" y="23772"/>
                </a:cubicBezTo>
                <a:close/>
                <a:moveTo>
                  <a:pt x="51650" y="178550"/>
                </a:moveTo>
                <a:cubicBezTo>
                  <a:pt x="51650" y="191730"/>
                  <a:pt x="39866" y="202415"/>
                  <a:pt x="25329" y="202415"/>
                </a:cubicBezTo>
                <a:cubicBezTo>
                  <a:pt x="10793" y="202415"/>
                  <a:pt x="-991" y="191730"/>
                  <a:pt x="-991" y="178550"/>
                </a:cubicBezTo>
                <a:cubicBezTo>
                  <a:pt x="-991" y="165370"/>
                  <a:pt x="10793" y="154685"/>
                  <a:pt x="25329" y="154685"/>
                </a:cubicBezTo>
                <a:cubicBezTo>
                  <a:pt x="39860" y="154679"/>
                  <a:pt x="51642" y="165354"/>
                  <a:pt x="51650" y="178528"/>
                </a:cubicBezTo>
                <a:cubicBezTo>
                  <a:pt x="51650" y="178535"/>
                  <a:pt x="51650" y="178543"/>
                  <a:pt x="51650" y="178550"/>
                </a:cubicBezTo>
                <a:close/>
                <a:moveTo>
                  <a:pt x="273361" y="178550"/>
                </a:moveTo>
                <a:cubicBezTo>
                  <a:pt x="273361" y="191730"/>
                  <a:pt x="261577" y="202415"/>
                  <a:pt x="247041" y="202415"/>
                </a:cubicBezTo>
                <a:cubicBezTo>
                  <a:pt x="232505" y="202415"/>
                  <a:pt x="220720" y="191730"/>
                  <a:pt x="220720" y="178550"/>
                </a:cubicBezTo>
                <a:cubicBezTo>
                  <a:pt x="220720" y="165370"/>
                  <a:pt x="232505" y="154685"/>
                  <a:pt x="247041" y="154685"/>
                </a:cubicBezTo>
                <a:cubicBezTo>
                  <a:pt x="261569" y="154701"/>
                  <a:pt x="273345" y="165376"/>
                  <a:pt x="273361" y="178550"/>
                </a:cubicBezTo>
                <a:close/>
                <a:moveTo>
                  <a:pt x="495012" y="178550"/>
                </a:moveTo>
                <a:cubicBezTo>
                  <a:pt x="495012" y="191730"/>
                  <a:pt x="483227" y="202415"/>
                  <a:pt x="468691" y="202415"/>
                </a:cubicBezTo>
                <a:cubicBezTo>
                  <a:pt x="454155" y="202415"/>
                  <a:pt x="442371" y="191730"/>
                  <a:pt x="442371" y="178550"/>
                </a:cubicBezTo>
                <a:cubicBezTo>
                  <a:pt x="442371" y="165370"/>
                  <a:pt x="454155" y="154685"/>
                  <a:pt x="468691" y="154685"/>
                </a:cubicBezTo>
                <a:cubicBezTo>
                  <a:pt x="483220" y="154679"/>
                  <a:pt x="495003" y="165354"/>
                  <a:pt x="495012" y="178528"/>
                </a:cubicBezTo>
                <a:cubicBezTo>
                  <a:pt x="495012" y="178535"/>
                  <a:pt x="495012" y="178543"/>
                  <a:pt x="495012" y="178550"/>
                </a:cubicBezTo>
                <a:close/>
                <a:moveTo>
                  <a:pt x="716723" y="178550"/>
                </a:moveTo>
                <a:cubicBezTo>
                  <a:pt x="716723" y="191730"/>
                  <a:pt x="704939" y="202415"/>
                  <a:pt x="690403" y="202415"/>
                </a:cubicBezTo>
                <a:cubicBezTo>
                  <a:pt x="675866" y="202415"/>
                  <a:pt x="664082" y="191730"/>
                  <a:pt x="664082" y="178550"/>
                </a:cubicBezTo>
                <a:cubicBezTo>
                  <a:pt x="664082" y="165370"/>
                  <a:pt x="675866" y="154685"/>
                  <a:pt x="690403" y="154685"/>
                </a:cubicBezTo>
                <a:cubicBezTo>
                  <a:pt x="704933" y="154679"/>
                  <a:pt x="716715" y="165354"/>
                  <a:pt x="716723" y="178528"/>
                </a:cubicBezTo>
                <a:cubicBezTo>
                  <a:pt x="716723" y="178535"/>
                  <a:pt x="716723" y="178543"/>
                  <a:pt x="716723" y="178550"/>
                </a:cubicBezTo>
                <a:close/>
                <a:moveTo>
                  <a:pt x="938435" y="178550"/>
                </a:moveTo>
                <a:cubicBezTo>
                  <a:pt x="938435" y="191730"/>
                  <a:pt x="926651" y="202415"/>
                  <a:pt x="912114" y="202415"/>
                </a:cubicBezTo>
                <a:cubicBezTo>
                  <a:pt x="897579" y="202415"/>
                  <a:pt x="885794" y="191730"/>
                  <a:pt x="885794" y="178550"/>
                </a:cubicBezTo>
                <a:cubicBezTo>
                  <a:pt x="885794" y="165370"/>
                  <a:pt x="897579" y="154685"/>
                  <a:pt x="912114" y="154685"/>
                </a:cubicBezTo>
                <a:cubicBezTo>
                  <a:pt x="926644" y="154679"/>
                  <a:pt x="938427" y="165354"/>
                  <a:pt x="938435" y="178528"/>
                </a:cubicBezTo>
                <a:cubicBezTo>
                  <a:pt x="938435" y="178535"/>
                  <a:pt x="938435" y="178543"/>
                  <a:pt x="938435" y="178550"/>
                </a:cubicBezTo>
                <a:close/>
                <a:moveTo>
                  <a:pt x="1160145" y="178550"/>
                </a:moveTo>
                <a:cubicBezTo>
                  <a:pt x="1160145" y="191730"/>
                  <a:pt x="1148361" y="202415"/>
                  <a:pt x="1133824" y="202415"/>
                </a:cubicBezTo>
                <a:cubicBezTo>
                  <a:pt x="1119288" y="202415"/>
                  <a:pt x="1107504" y="191730"/>
                  <a:pt x="1107504" y="178550"/>
                </a:cubicBezTo>
                <a:cubicBezTo>
                  <a:pt x="1107504" y="165370"/>
                  <a:pt x="1119288" y="154685"/>
                  <a:pt x="1133824" y="154685"/>
                </a:cubicBezTo>
                <a:cubicBezTo>
                  <a:pt x="1148353" y="154701"/>
                  <a:pt x="1160129" y="165376"/>
                  <a:pt x="1160145" y="178550"/>
                </a:cubicBezTo>
                <a:close/>
                <a:moveTo>
                  <a:pt x="51650" y="333328"/>
                </a:moveTo>
                <a:cubicBezTo>
                  <a:pt x="51650" y="346509"/>
                  <a:pt x="39866" y="357193"/>
                  <a:pt x="25329" y="357193"/>
                </a:cubicBezTo>
                <a:cubicBezTo>
                  <a:pt x="10793" y="357193"/>
                  <a:pt x="-991" y="346509"/>
                  <a:pt x="-991" y="333328"/>
                </a:cubicBezTo>
                <a:cubicBezTo>
                  <a:pt x="-991" y="320148"/>
                  <a:pt x="10793" y="309464"/>
                  <a:pt x="25329" y="309464"/>
                </a:cubicBezTo>
                <a:cubicBezTo>
                  <a:pt x="39860" y="309457"/>
                  <a:pt x="51642" y="320132"/>
                  <a:pt x="51650" y="333305"/>
                </a:cubicBezTo>
                <a:cubicBezTo>
                  <a:pt x="51650" y="333313"/>
                  <a:pt x="51650" y="333321"/>
                  <a:pt x="51650" y="333328"/>
                </a:cubicBezTo>
                <a:close/>
                <a:moveTo>
                  <a:pt x="273361" y="333328"/>
                </a:moveTo>
                <a:cubicBezTo>
                  <a:pt x="273361" y="346509"/>
                  <a:pt x="261577" y="357193"/>
                  <a:pt x="247041" y="357193"/>
                </a:cubicBezTo>
                <a:cubicBezTo>
                  <a:pt x="232505" y="357193"/>
                  <a:pt x="220720" y="346509"/>
                  <a:pt x="220720" y="333328"/>
                </a:cubicBezTo>
                <a:cubicBezTo>
                  <a:pt x="220720" y="320148"/>
                  <a:pt x="232505" y="309464"/>
                  <a:pt x="247041" y="309464"/>
                </a:cubicBezTo>
                <a:cubicBezTo>
                  <a:pt x="261569" y="309479"/>
                  <a:pt x="273345" y="320155"/>
                  <a:pt x="273361" y="333328"/>
                </a:cubicBezTo>
                <a:close/>
                <a:moveTo>
                  <a:pt x="495012" y="333328"/>
                </a:moveTo>
                <a:cubicBezTo>
                  <a:pt x="495012" y="346509"/>
                  <a:pt x="483227" y="357193"/>
                  <a:pt x="468691" y="357193"/>
                </a:cubicBezTo>
                <a:cubicBezTo>
                  <a:pt x="454155" y="357193"/>
                  <a:pt x="442371" y="346509"/>
                  <a:pt x="442371" y="333328"/>
                </a:cubicBezTo>
                <a:cubicBezTo>
                  <a:pt x="442371" y="320148"/>
                  <a:pt x="454155" y="309464"/>
                  <a:pt x="468691" y="309464"/>
                </a:cubicBezTo>
                <a:cubicBezTo>
                  <a:pt x="483220" y="309457"/>
                  <a:pt x="495003" y="320132"/>
                  <a:pt x="495012" y="333305"/>
                </a:cubicBezTo>
                <a:cubicBezTo>
                  <a:pt x="495012" y="333313"/>
                  <a:pt x="495012" y="333321"/>
                  <a:pt x="495012" y="333328"/>
                </a:cubicBezTo>
                <a:close/>
                <a:moveTo>
                  <a:pt x="716723" y="333328"/>
                </a:moveTo>
                <a:cubicBezTo>
                  <a:pt x="716723" y="346509"/>
                  <a:pt x="704939" y="357193"/>
                  <a:pt x="690403" y="357193"/>
                </a:cubicBezTo>
                <a:cubicBezTo>
                  <a:pt x="675866" y="357193"/>
                  <a:pt x="664082" y="346509"/>
                  <a:pt x="664082" y="333328"/>
                </a:cubicBezTo>
                <a:cubicBezTo>
                  <a:pt x="664082" y="320148"/>
                  <a:pt x="675866" y="309464"/>
                  <a:pt x="690403" y="309464"/>
                </a:cubicBezTo>
                <a:cubicBezTo>
                  <a:pt x="704933" y="309457"/>
                  <a:pt x="716715" y="320132"/>
                  <a:pt x="716723" y="333305"/>
                </a:cubicBezTo>
                <a:cubicBezTo>
                  <a:pt x="716723" y="333313"/>
                  <a:pt x="716723" y="333321"/>
                  <a:pt x="716723" y="333328"/>
                </a:cubicBezTo>
                <a:close/>
                <a:moveTo>
                  <a:pt x="938435" y="333328"/>
                </a:moveTo>
                <a:cubicBezTo>
                  <a:pt x="938435" y="346509"/>
                  <a:pt x="926651" y="357193"/>
                  <a:pt x="912114" y="357193"/>
                </a:cubicBezTo>
                <a:cubicBezTo>
                  <a:pt x="897579" y="357193"/>
                  <a:pt x="885794" y="346509"/>
                  <a:pt x="885794" y="333328"/>
                </a:cubicBezTo>
                <a:cubicBezTo>
                  <a:pt x="885794" y="320148"/>
                  <a:pt x="897579" y="309464"/>
                  <a:pt x="912114" y="309464"/>
                </a:cubicBezTo>
                <a:cubicBezTo>
                  <a:pt x="926644" y="309457"/>
                  <a:pt x="938427" y="320132"/>
                  <a:pt x="938435" y="333305"/>
                </a:cubicBezTo>
                <a:cubicBezTo>
                  <a:pt x="938435" y="333313"/>
                  <a:pt x="938435" y="333321"/>
                  <a:pt x="938435" y="333328"/>
                </a:cubicBezTo>
                <a:close/>
                <a:moveTo>
                  <a:pt x="1160145" y="333328"/>
                </a:moveTo>
                <a:cubicBezTo>
                  <a:pt x="1160145" y="346509"/>
                  <a:pt x="1148361" y="357193"/>
                  <a:pt x="1133824" y="357193"/>
                </a:cubicBezTo>
                <a:cubicBezTo>
                  <a:pt x="1119288" y="357193"/>
                  <a:pt x="1107504" y="346509"/>
                  <a:pt x="1107504" y="333328"/>
                </a:cubicBezTo>
                <a:cubicBezTo>
                  <a:pt x="1107504" y="320148"/>
                  <a:pt x="1119288" y="309464"/>
                  <a:pt x="1133824" y="309464"/>
                </a:cubicBezTo>
                <a:cubicBezTo>
                  <a:pt x="1148353" y="309479"/>
                  <a:pt x="1160129" y="320155"/>
                  <a:pt x="1160145" y="333328"/>
                </a:cubicBezTo>
                <a:close/>
                <a:moveTo>
                  <a:pt x="51650" y="488107"/>
                </a:moveTo>
                <a:cubicBezTo>
                  <a:pt x="51650" y="501287"/>
                  <a:pt x="39866" y="511972"/>
                  <a:pt x="25329" y="511972"/>
                </a:cubicBezTo>
                <a:cubicBezTo>
                  <a:pt x="10793" y="511972"/>
                  <a:pt x="-991" y="501287"/>
                  <a:pt x="-991" y="488107"/>
                </a:cubicBezTo>
                <a:cubicBezTo>
                  <a:pt x="-991" y="474927"/>
                  <a:pt x="10793" y="464242"/>
                  <a:pt x="25329" y="464242"/>
                </a:cubicBezTo>
                <a:cubicBezTo>
                  <a:pt x="39860" y="464236"/>
                  <a:pt x="51642" y="474910"/>
                  <a:pt x="51650" y="488084"/>
                </a:cubicBezTo>
                <a:cubicBezTo>
                  <a:pt x="51650" y="488092"/>
                  <a:pt x="51650" y="488099"/>
                  <a:pt x="51650" y="488107"/>
                </a:cubicBezTo>
                <a:close/>
                <a:moveTo>
                  <a:pt x="273361" y="488107"/>
                </a:moveTo>
                <a:cubicBezTo>
                  <a:pt x="273361" y="501287"/>
                  <a:pt x="261577" y="511972"/>
                  <a:pt x="247041" y="511972"/>
                </a:cubicBezTo>
                <a:cubicBezTo>
                  <a:pt x="232505" y="511972"/>
                  <a:pt x="220720" y="501287"/>
                  <a:pt x="220720" y="488107"/>
                </a:cubicBezTo>
                <a:cubicBezTo>
                  <a:pt x="220720" y="474927"/>
                  <a:pt x="232505" y="464242"/>
                  <a:pt x="247041" y="464242"/>
                </a:cubicBezTo>
                <a:cubicBezTo>
                  <a:pt x="261569" y="464258"/>
                  <a:pt x="273345" y="474933"/>
                  <a:pt x="273361" y="488107"/>
                </a:cubicBezTo>
                <a:close/>
                <a:moveTo>
                  <a:pt x="495012" y="488107"/>
                </a:moveTo>
                <a:cubicBezTo>
                  <a:pt x="495012" y="501287"/>
                  <a:pt x="483227" y="511972"/>
                  <a:pt x="468691" y="511972"/>
                </a:cubicBezTo>
                <a:cubicBezTo>
                  <a:pt x="454155" y="511972"/>
                  <a:pt x="442371" y="501287"/>
                  <a:pt x="442371" y="488107"/>
                </a:cubicBezTo>
                <a:cubicBezTo>
                  <a:pt x="442371" y="474927"/>
                  <a:pt x="454155" y="464242"/>
                  <a:pt x="468691" y="464242"/>
                </a:cubicBezTo>
                <a:cubicBezTo>
                  <a:pt x="483220" y="464236"/>
                  <a:pt x="495003" y="474910"/>
                  <a:pt x="495012" y="488084"/>
                </a:cubicBezTo>
                <a:cubicBezTo>
                  <a:pt x="495012" y="488092"/>
                  <a:pt x="495012" y="488099"/>
                  <a:pt x="495012" y="488107"/>
                </a:cubicBezTo>
                <a:close/>
                <a:moveTo>
                  <a:pt x="716723" y="488107"/>
                </a:moveTo>
                <a:cubicBezTo>
                  <a:pt x="716723" y="501287"/>
                  <a:pt x="704939" y="511972"/>
                  <a:pt x="690403" y="511972"/>
                </a:cubicBezTo>
                <a:cubicBezTo>
                  <a:pt x="675866" y="511972"/>
                  <a:pt x="664082" y="501287"/>
                  <a:pt x="664082" y="488107"/>
                </a:cubicBezTo>
                <a:cubicBezTo>
                  <a:pt x="664082" y="474927"/>
                  <a:pt x="675866" y="464242"/>
                  <a:pt x="690403" y="464242"/>
                </a:cubicBezTo>
                <a:cubicBezTo>
                  <a:pt x="704933" y="464236"/>
                  <a:pt x="716715" y="474910"/>
                  <a:pt x="716723" y="488084"/>
                </a:cubicBezTo>
                <a:cubicBezTo>
                  <a:pt x="716723" y="488092"/>
                  <a:pt x="716723" y="488099"/>
                  <a:pt x="716723" y="488107"/>
                </a:cubicBezTo>
                <a:close/>
                <a:moveTo>
                  <a:pt x="938435" y="488107"/>
                </a:moveTo>
                <a:cubicBezTo>
                  <a:pt x="938435" y="501287"/>
                  <a:pt x="926651" y="511972"/>
                  <a:pt x="912114" y="511972"/>
                </a:cubicBezTo>
                <a:cubicBezTo>
                  <a:pt x="897579" y="511972"/>
                  <a:pt x="885794" y="501287"/>
                  <a:pt x="885794" y="488107"/>
                </a:cubicBezTo>
                <a:cubicBezTo>
                  <a:pt x="885794" y="474927"/>
                  <a:pt x="897579" y="464242"/>
                  <a:pt x="912114" y="464242"/>
                </a:cubicBezTo>
                <a:cubicBezTo>
                  <a:pt x="926644" y="464236"/>
                  <a:pt x="938427" y="474910"/>
                  <a:pt x="938435" y="488084"/>
                </a:cubicBezTo>
                <a:cubicBezTo>
                  <a:pt x="938435" y="488092"/>
                  <a:pt x="938435" y="488099"/>
                  <a:pt x="938435" y="488107"/>
                </a:cubicBezTo>
                <a:close/>
                <a:moveTo>
                  <a:pt x="1160145" y="488107"/>
                </a:moveTo>
                <a:cubicBezTo>
                  <a:pt x="1160145" y="501287"/>
                  <a:pt x="1148361" y="511972"/>
                  <a:pt x="1133824" y="511972"/>
                </a:cubicBezTo>
                <a:cubicBezTo>
                  <a:pt x="1119288" y="511972"/>
                  <a:pt x="1107504" y="501287"/>
                  <a:pt x="1107504" y="488107"/>
                </a:cubicBezTo>
                <a:cubicBezTo>
                  <a:pt x="1107504" y="474927"/>
                  <a:pt x="1119288" y="464242"/>
                  <a:pt x="1133824" y="464242"/>
                </a:cubicBezTo>
                <a:cubicBezTo>
                  <a:pt x="1148353" y="464258"/>
                  <a:pt x="1160129" y="474933"/>
                  <a:pt x="1160145" y="488107"/>
                </a:cubicBezTo>
                <a:close/>
                <a:moveTo>
                  <a:pt x="51650" y="642885"/>
                </a:moveTo>
                <a:cubicBezTo>
                  <a:pt x="51650" y="656065"/>
                  <a:pt x="39866" y="666750"/>
                  <a:pt x="25329" y="666750"/>
                </a:cubicBezTo>
                <a:cubicBezTo>
                  <a:pt x="10793" y="666750"/>
                  <a:pt x="-991" y="656065"/>
                  <a:pt x="-991" y="642885"/>
                </a:cubicBezTo>
                <a:cubicBezTo>
                  <a:pt x="-991" y="629705"/>
                  <a:pt x="10793" y="619020"/>
                  <a:pt x="25329" y="619020"/>
                </a:cubicBezTo>
                <a:cubicBezTo>
                  <a:pt x="39860" y="619014"/>
                  <a:pt x="51642" y="629688"/>
                  <a:pt x="51650" y="642862"/>
                </a:cubicBezTo>
                <a:cubicBezTo>
                  <a:pt x="51650" y="642870"/>
                  <a:pt x="51650" y="642877"/>
                  <a:pt x="51650" y="642885"/>
                </a:cubicBezTo>
                <a:close/>
                <a:moveTo>
                  <a:pt x="273361" y="642885"/>
                </a:moveTo>
                <a:cubicBezTo>
                  <a:pt x="273361" y="656065"/>
                  <a:pt x="261577" y="666750"/>
                  <a:pt x="247041" y="666750"/>
                </a:cubicBezTo>
                <a:cubicBezTo>
                  <a:pt x="232505" y="666750"/>
                  <a:pt x="220720" y="656065"/>
                  <a:pt x="220720" y="642885"/>
                </a:cubicBezTo>
                <a:cubicBezTo>
                  <a:pt x="220720" y="629705"/>
                  <a:pt x="232505" y="619020"/>
                  <a:pt x="247041" y="619020"/>
                </a:cubicBezTo>
                <a:cubicBezTo>
                  <a:pt x="261569" y="619035"/>
                  <a:pt x="273345" y="629711"/>
                  <a:pt x="273361" y="642885"/>
                </a:cubicBezTo>
                <a:close/>
                <a:moveTo>
                  <a:pt x="495012" y="642885"/>
                </a:moveTo>
                <a:cubicBezTo>
                  <a:pt x="495012" y="656065"/>
                  <a:pt x="483227" y="666750"/>
                  <a:pt x="468691" y="666750"/>
                </a:cubicBezTo>
                <a:cubicBezTo>
                  <a:pt x="454155" y="666750"/>
                  <a:pt x="442371" y="656065"/>
                  <a:pt x="442371" y="642885"/>
                </a:cubicBezTo>
                <a:cubicBezTo>
                  <a:pt x="442371" y="629705"/>
                  <a:pt x="454155" y="619020"/>
                  <a:pt x="468691" y="619020"/>
                </a:cubicBezTo>
                <a:cubicBezTo>
                  <a:pt x="483220" y="619014"/>
                  <a:pt x="495003" y="629688"/>
                  <a:pt x="495012" y="642862"/>
                </a:cubicBezTo>
                <a:cubicBezTo>
                  <a:pt x="495012" y="642870"/>
                  <a:pt x="495012" y="642877"/>
                  <a:pt x="495012" y="642885"/>
                </a:cubicBezTo>
                <a:close/>
                <a:moveTo>
                  <a:pt x="716723" y="642885"/>
                </a:moveTo>
                <a:cubicBezTo>
                  <a:pt x="716723" y="656065"/>
                  <a:pt x="704939" y="666750"/>
                  <a:pt x="690403" y="666750"/>
                </a:cubicBezTo>
                <a:cubicBezTo>
                  <a:pt x="675866" y="666750"/>
                  <a:pt x="664082" y="656065"/>
                  <a:pt x="664082" y="642885"/>
                </a:cubicBezTo>
                <a:cubicBezTo>
                  <a:pt x="664082" y="629705"/>
                  <a:pt x="675866" y="619020"/>
                  <a:pt x="690403" y="619020"/>
                </a:cubicBezTo>
                <a:cubicBezTo>
                  <a:pt x="704933" y="619014"/>
                  <a:pt x="716715" y="629688"/>
                  <a:pt x="716723" y="642862"/>
                </a:cubicBezTo>
                <a:cubicBezTo>
                  <a:pt x="716723" y="642870"/>
                  <a:pt x="716723" y="642877"/>
                  <a:pt x="716723" y="642885"/>
                </a:cubicBezTo>
                <a:close/>
                <a:moveTo>
                  <a:pt x="938435" y="642885"/>
                </a:moveTo>
                <a:cubicBezTo>
                  <a:pt x="938435" y="656065"/>
                  <a:pt x="926651" y="666750"/>
                  <a:pt x="912114" y="666750"/>
                </a:cubicBezTo>
                <a:cubicBezTo>
                  <a:pt x="897579" y="666750"/>
                  <a:pt x="885794" y="656065"/>
                  <a:pt x="885794" y="642885"/>
                </a:cubicBezTo>
                <a:cubicBezTo>
                  <a:pt x="885794" y="629705"/>
                  <a:pt x="897579" y="619020"/>
                  <a:pt x="912114" y="619020"/>
                </a:cubicBezTo>
                <a:cubicBezTo>
                  <a:pt x="926644" y="619014"/>
                  <a:pt x="938427" y="629688"/>
                  <a:pt x="938435" y="642862"/>
                </a:cubicBezTo>
                <a:cubicBezTo>
                  <a:pt x="938435" y="642870"/>
                  <a:pt x="938435" y="642877"/>
                  <a:pt x="938435" y="642885"/>
                </a:cubicBezTo>
                <a:close/>
                <a:moveTo>
                  <a:pt x="1160145" y="642885"/>
                </a:moveTo>
                <a:cubicBezTo>
                  <a:pt x="1160145" y="656065"/>
                  <a:pt x="1148361" y="666750"/>
                  <a:pt x="1133824" y="666750"/>
                </a:cubicBezTo>
                <a:cubicBezTo>
                  <a:pt x="1119288" y="666750"/>
                  <a:pt x="1107504" y="656065"/>
                  <a:pt x="1107504" y="642885"/>
                </a:cubicBezTo>
                <a:cubicBezTo>
                  <a:pt x="1107504" y="629705"/>
                  <a:pt x="1119288" y="619020"/>
                  <a:pt x="1133824" y="619020"/>
                </a:cubicBezTo>
                <a:cubicBezTo>
                  <a:pt x="1148353" y="619035"/>
                  <a:pt x="1160129" y="629711"/>
                  <a:pt x="1160145" y="642885"/>
                </a:cubicBezTo>
                <a:close/>
              </a:path>
            </a:pathLst>
          </a:custGeom>
          <a:solidFill>
            <a:srgbClr val="1E7FFF"/>
          </a:solidFill>
          <a:ln/>
        </p:spPr>
      </p:sp>
      <p:sp>
        <p:nvSpPr>
          <p:cNvPr id="7" name="Text 3"/>
          <p:cNvSpPr/>
          <p:nvPr/>
        </p:nvSpPr>
        <p:spPr>
          <a:xfrm>
            <a:off x="10201275" y="643890"/>
            <a:ext cx="1160145" cy="66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95630" y="512445"/>
            <a:ext cx="855980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60秒快闪展示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360535" y="5412740"/>
            <a:ext cx="1160145" cy="700405"/>
          </a:xfrm>
          <a:custGeom>
            <a:avLst/>
            <a:gdLst/>
            <a:ahLst/>
            <a:cxnLst/>
            <a:rect l="l" t="t" r="r" b="b"/>
            <a:pathLst>
              <a:path w="1160145" h="700405">
                <a:moveTo>
                  <a:pt x="51650" y="24972"/>
                </a:moveTo>
                <a:cubicBezTo>
                  <a:pt x="51650" y="38817"/>
                  <a:pt x="39866" y="50041"/>
                  <a:pt x="25329" y="50041"/>
                </a:cubicBezTo>
                <a:cubicBezTo>
                  <a:pt x="10793" y="50041"/>
                  <a:pt x="-991" y="38817"/>
                  <a:pt x="-991" y="24972"/>
                </a:cubicBezTo>
                <a:cubicBezTo>
                  <a:pt x="-991" y="11126"/>
                  <a:pt x="10793" y="-98"/>
                  <a:pt x="25329" y="-98"/>
                </a:cubicBezTo>
                <a:cubicBezTo>
                  <a:pt x="39860" y="-105"/>
                  <a:pt x="51642" y="11110"/>
                  <a:pt x="51650" y="24947"/>
                </a:cubicBezTo>
                <a:cubicBezTo>
                  <a:pt x="51650" y="24956"/>
                  <a:pt x="51650" y="24964"/>
                  <a:pt x="51650" y="24972"/>
                </a:cubicBezTo>
                <a:close/>
                <a:moveTo>
                  <a:pt x="273361" y="24972"/>
                </a:moveTo>
                <a:cubicBezTo>
                  <a:pt x="273361" y="38817"/>
                  <a:pt x="261577" y="50041"/>
                  <a:pt x="247041" y="50041"/>
                </a:cubicBezTo>
                <a:cubicBezTo>
                  <a:pt x="232505" y="50041"/>
                  <a:pt x="220720" y="38817"/>
                  <a:pt x="220720" y="24972"/>
                </a:cubicBezTo>
                <a:cubicBezTo>
                  <a:pt x="220720" y="11126"/>
                  <a:pt x="232505" y="-98"/>
                  <a:pt x="247041" y="-98"/>
                </a:cubicBezTo>
                <a:cubicBezTo>
                  <a:pt x="261569" y="-81"/>
                  <a:pt x="273345" y="11133"/>
                  <a:pt x="273361" y="24972"/>
                </a:cubicBezTo>
                <a:close/>
                <a:moveTo>
                  <a:pt x="495012" y="24972"/>
                </a:moveTo>
                <a:cubicBezTo>
                  <a:pt x="495012" y="38817"/>
                  <a:pt x="483227" y="50041"/>
                  <a:pt x="468691" y="50041"/>
                </a:cubicBezTo>
                <a:cubicBezTo>
                  <a:pt x="454155" y="50041"/>
                  <a:pt x="442371" y="38817"/>
                  <a:pt x="442371" y="24972"/>
                </a:cubicBezTo>
                <a:cubicBezTo>
                  <a:pt x="442371" y="11126"/>
                  <a:pt x="454155" y="-98"/>
                  <a:pt x="468691" y="-98"/>
                </a:cubicBezTo>
                <a:cubicBezTo>
                  <a:pt x="483220" y="-105"/>
                  <a:pt x="495003" y="11110"/>
                  <a:pt x="495012" y="24947"/>
                </a:cubicBezTo>
                <a:cubicBezTo>
                  <a:pt x="495012" y="24956"/>
                  <a:pt x="495012" y="24964"/>
                  <a:pt x="495012" y="24972"/>
                </a:cubicBezTo>
                <a:close/>
                <a:moveTo>
                  <a:pt x="716723" y="24972"/>
                </a:moveTo>
                <a:cubicBezTo>
                  <a:pt x="716723" y="38817"/>
                  <a:pt x="704939" y="50041"/>
                  <a:pt x="690403" y="50041"/>
                </a:cubicBezTo>
                <a:cubicBezTo>
                  <a:pt x="675866" y="50041"/>
                  <a:pt x="664082" y="38817"/>
                  <a:pt x="664082" y="24972"/>
                </a:cubicBezTo>
                <a:cubicBezTo>
                  <a:pt x="664082" y="11126"/>
                  <a:pt x="675866" y="-98"/>
                  <a:pt x="690403" y="-98"/>
                </a:cubicBezTo>
                <a:cubicBezTo>
                  <a:pt x="704933" y="-105"/>
                  <a:pt x="716715" y="11110"/>
                  <a:pt x="716723" y="24947"/>
                </a:cubicBezTo>
                <a:cubicBezTo>
                  <a:pt x="716723" y="24956"/>
                  <a:pt x="716723" y="24964"/>
                  <a:pt x="716723" y="24972"/>
                </a:cubicBezTo>
                <a:close/>
                <a:moveTo>
                  <a:pt x="938435" y="24972"/>
                </a:moveTo>
                <a:cubicBezTo>
                  <a:pt x="938435" y="38817"/>
                  <a:pt x="926651" y="50041"/>
                  <a:pt x="912114" y="50041"/>
                </a:cubicBezTo>
                <a:cubicBezTo>
                  <a:pt x="897579" y="50041"/>
                  <a:pt x="885794" y="38817"/>
                  <a:pt x="885794" y="24972"/>
                </a:cubicBezTo>
                <a:cubicBezTo>
                  <a:pt x="885794" y="11126"/>
                  <a:pt x="897579" y="-98"/>
                  <a:pt x="912114" y="-98"/>
                </a:cubicBezTo>
                <a:cubicBezTo>
                  <a:pt x="926644" y="-105"/>
                  <a:pt x="938427" y="11110"/>
                  <a:pt x="938435" y="24947"/>
                </a:cubicBezTo>
                <a:cubicBezTo>
                  <a:pt x="938435" y="24956"/>
                  <a:pt x="938435" y="24964"/>
                  <a:pt x="938435" y="24972"/>
                </a:cubicBezTo>
                <a:close/>
                <a:moveTo>
                  <a:pt x="1160145" y="24972"/>
                </a:moveTo>
                <a:cubicBezTo>
                  <a:pt x="1160145" y="38817"/>
                  <a:pt x="1148361" y="50041"/>
                  <a:pt x="1133824" y="50041"/>
                </a:cubicBezTo>
                <a:cubicBezTo>
                  <a:pt x="1119288" y="50041"/>
                  <a:pt x="1107504" y="38817"/>
                  <a:pt x="1107504" y="24972"/>
                </a:cubicBezTo>
                <a:cubicBezTo>
                  <a:pt x="1107504" y="11126"/>
                  <a:pt x="1119288" y="-98"/>
                  <a:pt x="1133824" y="-98"/>
                </a:cubicBezTo>
                <a:cubicBezTo>
                  <a:pt x="1148353" y="-81"/>
                  <a:pt x="1160129" y="11133"/>
                  <a:pt x="1160145" y="24972"/>
                </a:cubicBezTo>
                <a:close/>
                <a:moveTo>
                  <a:pt x="51650" y="187563"/>
                </a:moveTo>
                <a:cubicBezTo>
                  <a:pt x="51650" y="201408"/>
                  <a:pt x="39866" y="212632"/>
                  <a:pt x="25329" y="212632"/>
                </a:cubicBezTo>
                <a:cubicBezTo>
                  <a:pt x="10793" y="212632"/>
                  <a:pt x="-991" y="201408"/>
                  <a:pt x="-991" y="187563"/>
                </a:cubicBezTo>
                <a:cubicBezTo>
                  <a:pt x="-991" y="173717"/>
                  <a:pt x="10793" y="162493"/>
                  <a:pt x="25329" y="162493"/>
                </a:cubicBezTo>
                <a:cubicBezTo>
                  <a:pt x="39860" y="162486"/>
                  <a:pt x="51642" y="173701"/>
                  <a:pt x="51650" y="187539"/>
                </a:cubicBezTo>
                <a:cubicBezTo>
                  <a:pt x="51650" y="187547"/>
                  <a:pt x="51650" y="187555"/>
                  <a:pt x="51650" y="187563"/>
                </a:cubicBezTo>
                <a:close/>
                <a:moveTo>
                  <a:pt x="273361" y="187563"/>
                </a:moveTo>
                <a:cubicBezTo>
                  <a:pt x="273361" y="201408"/>
                  <a:pt x="261577" y="212632"/>
                  <a:pt x="247041" y="212632"/>
                </a:cubicBezTo>
                <a:cubicBezTo>
                  <a:pt x="232505" y="212632"/>
                  <a:pt x="220720" y="201408"/>
                  <a:pt x="220720" y="187563"/>
                </a:cubicBezTo>
                <a:cubicBezTo>
                  <a:pt x="220720" y="173717"/>
                  <a:pt x="232505" y="162493"/>
                  <a:pt x="247041" y="162493"/>
                </a:cubicBezTo>
                <a:cubicBezTo>
                  <a:pt x="261569" y="162510"/>
                  <a:pt x="273345" y="173724"/>
                  <a:pt x="273361" y="187563"/>
                </a:cubicBezTo>
                <a:close/>
                <a:moveTo>
                  <a:pt x="495012" y="187563"/>
                </a:moveTo>
                <a:cubicBezTo>
                  <a:pt x="495012" y="201408"/>
                  <a:pt x="483227" y="212632"/>
                  <a:pt x="468691" y="212632"/>
                </a:cubicBezTo>
                <a:cubicBezTo>
                  <a:pt x="454155" y="212632"/>
                  <a:pt x="442371" y="201408"/>
                  <a:pt x="442371" y="187563"/>
                </a:cubicBezTo>
                <a:cubicBezTo>
                  <a:pt x="442371" y="173717"/>
                  <a:pt x="454155" y="162493"/>
                  <a:pt x="468691" y="162493"/>
                </a:cubicBezTo>
                <a:cubicBezTo>
                  <a:pt x="483220" y="162486"/>
                  <a:pt x="495003" y="173701"/>
                  <a:pt x="495012" y="187539"/>
                </a:cubicBezTo>
                <a:cubicBezTo>
                  <a:pt x="495012" y="187547"/>
                  <a:pt x="495012" y="187555"/>
                  <a:pt x="495012" y="187563"/>
                </a:cubicBezTo>
                <a:close/>
                <a:moveTo>
                  <a:pt x="716723" y="187563"/>
                </a:moveTo>
                <a:cubicBezTo>
                  <a:pt x="716723" y="201408"/>
                  <a:pt x="704939" y="212632"/>
                  <a:pt x="690403" y="212632"/>
                </a:cubicBezTo>
                <a:cubicBezTo>
                  <a:pt x="675866" y="212632"/>
                  <a:pt x="664082" y="201408"/>
                  <a:pt x="664082" y="187563"/>
                </a:cubicBezTo>
                <a:cubicBezTo>
                  <a:pt x="664082" y="173717"/>
                  <a:pt x="675866" y="162493"/>
                  <a:pt x="690403" y="162493"/>
                </a:cubicBezTo>
                <a:cubicBezTo>
                  <a:pt x="704933" y="162486"/>
                  <a:pt x="716715" y="173701"/>
                  <a:pt x="716723" y="187539"/>
                </a:cubicBezTo>
                <a:cubicBezTo>
                  <a:pt x="716723" y="187547"/>
                  <a:pt x="716723" y="187555"/>
                  <a:pt x="716723" y="187563"/>
                </a:cubicBezTo>
                <a:close/>
                <a:moveTo>
                  <a:pt x="938435" y="187563"/>
                </a:moveTo>
                <a:cubicBezTo>
                  <a:pt x="938435" y="201408"/>
                  <a:pt x="926651" y="212632"/>
                  <a:pt x="912114" y="212632"/>
                </a:cubicBezTo>
                <a:cubicBezTo>
                  <a:pt x="897579" y="212632"/>
                  <a:pt x="885794" y="201408"/>
                  <a:pt x="885794" y="187563"/>
                </a:cubicBezTo>
                <a:cubicBezTo>
                  <a:pt x="885794" y="173717"/>
                  <a:pt x="897579" y="162493"/>
                  <a:pt x="912114" y="162493"/>
                </a:cubicBezTo>
                <a:cubicBezTo>
                  <a:pt x="926644" y="162486"/>
                  <a:pt x="938427" y="173701"/>
                  <a:pt x="938435" y="187539"/>
                </a:cubicBezTo>
                <a:cubicBezTo>
                  <a:pt x="938435" y="187547"/>
                  <a:pt x="938435" y="187555"/>
                  <a:pt x="938435" y="187563"/>
                </a:cubicBezTo>
                <a:close/>
                <a:moveTo>
                  <a:pt x="1160145" y="187563"/>
                </a:moveTo>
                <a:cubicBezTo>
                  <a:pt x="1160145" y="201408"/>
                  <a:pt x="1148361" y="212632"/>
                  <a:pt x="1133824" y="212632"/>
                </a:cubicBezTo>
                <a:cubicBezTo>
                  <a:pt x="1119288" y="212632"/>
                  <a:pt x="1107504" y="201408"/>
                  <a:pt x="1107504" y="187563"/>
                </a:cubicBezTo>
                <a:cubicBezTo>
                  <a:pt x="1107504" y="173717"/>
                  <a:pt x="1119288" y="162493"/>
                  <a:pt x="1133824" y="162493"/>
                </a:cubicBezTo>
                <a:cubicBezTo>
                  <a:pt x="1148353" y="162510"/>
                  <a:pt x="1160129" y="173724"/>
                  <a:pt x="1160145" y="187563"/>
                </a:cubicBezTo>
                <a:close/>
                <a:moveTo>
                  <a:pt x="51650" y="350154"/>
                </a:moveTo>
                <a:cubicBezTo>
                  <a:pt x="51650" y="363999"/>
                  <a:pt x="39866" y="375223"/>
                  <a:pt x="25329" y="375223"/>
                </a:cubicBezTo>
                <a:cubicBezTo>
                  <a:pt x="10793" y="375223"/>
                  <a:pt x="-991" y="363999"/>
                  <a:pt x="-991" y="350154"/>
                </a:cubicBezTo>
                <a:cubicBezTo>
                  <a:pt x="-991" y="336308"/>
                  <a:pt x="10793" y="325084"/>
                  <a:pt x="25329" y="325084"/>
                </a:cubicBezTo>
                <a:cubicBezTo>
                  <a:pt x="39860" y="325077"/>
                  <a:pt x="51642" y="336291"/>
                  <a:pt x="51650" y="350129"/>
                </a:cubicBezTo>
                <a:cubicBezTo>
                  <a:pt x="51650" y="350137"/>
                  <a:pt x="51650" y="350146"/>
                  <a:pt x="51650" y="350154"/>
                </a:cubicBezTo>
                <a:close/>
                <a:moveTo>
                  <a:pt x="273361" y="350154"/>
                </a:moveTo>
                <a:cubicBezTo>
                  <a:pt x="273361" y="363999"/>
                  <a:pt x="261577" y="375223"/>
                  <a:pt x="247041" y="375223"/>
                </a:cubicBezTo>
                <a:cubicBezTo>
                  <a:pt x="232505" y="375223"/>
                  <a:pt x="220720" y="363999"/>
                  <a:pt x="220720" y="350154"/>
                </a:cubicBezTo>
                <a:cubicBezTo>
                  <a:pt x="220720" y="336308"/>
                  <a:pt x="232505" y="325084"/>
                  <a:pt x="247041" y="325084"/>
                </a:cubicBezTo>
                <a:cubicBezTo>
                  <a:pt x="261569" y="325101"/>
                  <a:pt x="273345" y="336315"/>
                  <a:pt x="273361" y="350154"/>
                </a:cubicBezTo>
                <a:close/>
                <a:moveTo>
                  <a:pt x="495012" y="350154"/>
                </a:moveTo>
                <a:cubicBezTo>
                  <a:pt x="495012" y="363999"/>
                  <a:pt x="483227" y="375223"/>
                  <a:pt x="468691" y="375223"/>
                </a:cubicBezTo>
                <a:cubicBezTo>
                  <a:pt x="454155" y="375223"/>
                  <a:pt x="442371" y="363999"/>
                  <a:pt x="442371" y="350154"/>
                </a:cubicBezTo>
                <a:cubicBezTo>
                  <a:pt x="442371" y="336308"/>
                  <a:pt x="454155" y="325084"/>
                  <a:pt x="468691" y="325084"/>
                </a:cubicBezTo>
                <a:cubicBezTo>
                  <a:pt x="483220" y="325077"/>
                  <a:pt x="495003" y="336291"/>
                  <a:pt x="495012" y="350129"/>
                </a:cubicBezTo>
                <a:cubicBezTo>
                  <a:pt x="495012" y="350137"/>
                  <a:pt x="495012" y="350146"/>
                  <a:pt x="495012" y="350154"/>
                </a:cubicBezTo>
                <a:close/>
                <a:moveTo>
                  <a:pt x="716723" y="350154"/>
                </a:moveTo>
                <a:cubicBezTo>
                  <a:pt x="716723" y="363999"/>
                  <a:pt x="704939" y="375223"/>
                  <a:pt x="690403" y="375223"/>
                </a:cubicBezTo>
                <a:cubicBezTo>
                  <a:pt x="675866" y="375223"/>
                  <a:pt x="664082" y="363999"/>
                  <a:pt x="664082" y="350154"/>
                </a:cubicBezTo>
                <a:cubicBezTo>
                  <a:pt x="664082" y="336308"/>
                  <a:pt x="675866" y="325084"/>
                  <a:pt x="690403" y="325084"/>
                </a:cubicBezTo>
                <a:cubicBezTo>
                  <a:pt x="704933" y="325077"/>
                  <a:pt x="716715" y="336291"/>
                  <a:pt x="716723" y="350129"/>
                </a:cubicBezTo>
                <a:cubicBezTo>
                  <a:pt x="716723" y="350137"/>
                  <a:pt x="716723" y="350146"/>
                  <a:pt x="716723" y="350154"/>
                </a:cubicBezTo>
                <a:close/>
                <a:moveTo>
                  <a:pt x="938435" y="350154"/>
                </a:moveTo>
                <a:cubicBezTo>
                  <a:pt x="938435" y="363999"/>
                  <a:pt x="926651" y="375223"/>
                  <a:pt x="912114" y="375223"/>
                </a:cubicBezTo>
                <a:cubicBezTo>
                  <a:pt x="897579" y="375223"/>
                  <a:pt x="885794" y="363999"/>
                  <a:pt x="885794" y="350154"/>
                </a:cubicBezTo>
                <a:cubicBezTo>
                  <a:pt x="885794" y="336308"/>
                  <a:pt x="897579" y="325084"/>
                  <a:pt x="912114" y="325084"/>
                </a:cubicBezTo>
                <a:cubicBezTo>
                  <a:pt x="926644" y="325077"/>
                  <a:pt x="938427" y="336291"/>
                  <a:pt x="938435" y="350129"/>
                </a:cubicBezTo>
                <a:cubicBezTo>
                  <a:pt x="938435" y="350137"/>
                  <a:pt x="938435" y="350146"/>
                  <a:pt x="938435" y="350154"/>
                </a:cubicBezTo>
                <a:close/>
                <a:moveTo>
                  <a:pt x="1160145" y="350154"/>
                </a:moveTo>
                <a:cubicBezTo>
                  <a:pt x="1160145" y="363999"/>
                  <a:pt x="1148361" y="375223"/>
                  <a:pt x="1133824" y="375223"/>
                </a:cubicBezTo>
                <a:cubicBezTo>
                  <a:pt x="1119288" y="375223"/>
                  <a:pt x="1107504" y="363999"/>
                  <a:pt x="1107504" y="350154"/>
                </a:cubicBezTo>
                <a:cubicBezTo>
                  <a:pt x="1107504" y="336308"/>
                  <a:pt x="1119288" y="325084"/>
                  <a:pt x="1133824" y="325084"/>
                </a:cubicBezTo>
                <a:cubicBezTo>
                  <a:pt x="1148353" y="325101"/>
                  <a:pt x="1160129" y="336315"/>
                  <a:pt x="1160145" y="350154"/>
                </a:cubicBezTo>
                <a:close/>
                <a:moveTo>
                  <a:pt x="51650" y="512745"/>
                </a:moveTo>
                <a:cubicBezTo>
                  <a:pt x="51650" y="526590"/>
                  <a:pt x="39866" y="537814"/>
                  <a:pt x="25329" y="537814"/>
                </a:cubicBezTo>
                <a:cubicBezTo>
                  <a:pt x="10793" y="537814"/>
                  <a:pt x="-991" y="526590"/>
                  <a:pt x="-991" y="512745"/>
                </a:cubicBezTo>
                <a:cubicBezTo>
                  <a:pt x="-991" y="498899"/>
                  <a:pt x="10793" y="487675"/>
                  <a:pt x="25329" y="487675"/>
                </a:cubicBezTo>
                <a:cubicBezTo>
                  <a:pt x="39860" y="487668"/>
                  <a:pt x="51642" y="498882"/>
                  <a:pt x="51650" y="512720"/>
                </a:cubicBezTo>
                <a:cubicBezTo>
                  <a:pt x="51650" y="512729"/>
                  <a:pt x="51650" y="512737"/>
                  <a:pt x="51650" y="512745"/>
                </a:cubicBezTo>
                <a:close/>
                <a:moveTo>
                  <a:pt x="273361" y="512745"/>
                </a:moveTo>
                <a:cubicBezTo>
                  <a:pt x="273361" y="526590"/>
                  <a:pt x="261577" y="537814"/>
                  <a:pt x="247041" y="537814"/>
                </a:cubicBezTo>
                <a:cubicBezTo>
                  <a:pt x="232505" y="537814"/>
                  <a:pt x="220720" y="526590"/>
                  <a:pt x="220720" y="512745"/>
                </a:cubicBezTo>
                <a:cubicBezTo>
                  <a:pt x="220720" y="498899"/>
                  <a:pt x="232505" y="487675"/>
                  <a:pt x="247041" y="487675"/>
                </a:cubicBezTo>
                <a:cubicBezTo>
                  <a:pt x="261569" y="487692"/>
                  <a:pt x="273345" y="498906"/>
                  <a:pt x="273361" y="512745"/>
                </a:cubicBezTo>
                <a:close/>
                <a:moveTo>
                  <a:pt x="495012" y="512745"/>
                </a:moveTo>
                <a:cubicBezTo>
                  <a:pt x="495012" y="526590"/>
                  <a:pt x="483227" y="537814"/>
                  <a:pt x="468691" y="537814"/>
                </a:cubicBezTo>
                <a:cubicBezTo>
                  <a:pt x="454155" y="537814"/>
                  <a:pt x="442371" y="526590"/>
                  <a:pt x="442371" y="512745"/>
                </a:cubicBezTo>
                <a:cubicBezTo>
                  <a:pt x="442371" y="498899"/>
                  <a:pt x="454155" y="487675"/>
                  <a:pt x="468691" y="487675"/>
                </a:cubicBezTo>
                <a:cubicBezTo>
                  <a:pt x="483220" y="487668"/>
                  <a:pt x="495003" y="498882"/>
                  <a:pt x="495012" y="512720"/>
                </a:cubicBezTo>
                <a:cubicBezTo>
                  <a:pt x="495012" y="512729"/>
                  <a:pt x="495012" y="512737"/>
                  <a:pt x="495012" y="512745"/>
                </a:cubicBezTo>
                <a:close/>
                <a:moveTo>
                  <a:pt x="716723" y="512745"/>
                </a:moveTo>
                <a:cubicBezTo>
                  <a:pt x="716723" y="526590"/>
                  <a:pt x="704939" y="537814"/>
                  <a:pt x="690403" y="537814"/>
                </a:cubicBezTo>
                <a:cubicBezTo>
                  <a:pt x="675866" y="537814"/>
                  <a:pt x="664082" y="526590"/>
                  <a:pt x="664082" y="512745"/>
                </a:cubicBezTo>
                <a:cubicBezTo>
                  <a:pt x="664082" y="498899"/>
                  <a:pt x="675866" y="487675"/>
                  <a:pt x="690403" y="487675"/>
                </a:cubicBezTo>
                <a:cubicBezTo>
                  <a:pt x="704933" y="487668"/>
                  <a:pt x="716715" y="498882"/>
                  <a:pt x="716723" y="512720"/>
                </a:cubicBezTo>
                <a:cubicBezTo>
                  <a:pt x="716723" y="512729"/>
                  <a:pt x="716723" y="512737"/>
                  <a:pt x="716723" y="512745"/>
                </a:cubicBezTo>
                <a:close/>
                <a:moveTo>
                  <a:pt x="938435" y="512745"/>
                </a:moveTo>
                <a:cubicBezTo>
                  <a:pt x="938435" y="526590"/>
                  <a:pt x="926651" y="537814"/>
                  <a:pt x="912114" y="537814"/>
                </a:cubicBezTo>
                <a:cubicBezTo>
                  <a:pt x="897579" y="537814"/>
                  <a:pt x="885794" y="526590"/>
                  <a:pt x="885794" y="512745"/>
                </a:cubicBezTo>
                <a:cubicBezTo>
                  <a:pt x="885794" y="498899"/>
                  <a:pt x="897579" y="487675"/>
                  <a:pt x="912114" y="487675"/>
                </a:cubicBezTo>
                <a:cubicBezTo>
                  <a:pt x="926644" y="487668"/>
                  <a:pt x="938427" y="498882"/>
                  <a:pt x="938435" y="512720"/>
                </a:cubicBezTo>
                <a:cubicBezTo>
                  <a:pt x="938435" y="512729"/>
                  <a:pt x="938435" y="512737"/>
                  <a:pt x="938435" y="512745"/>
                </a:cubicBezTo>
                <a:close/>
                <a:moveTo>
                  <a:pt x="1160145" y="512745"/>
                </a:moveTo>
                <a:cubicBezTo>
                  <a:pt x="1160145" y="526590"/>
                  <a:pt x="1148361" y="537814"/>
                  <a:pt x="1133824" y="537814"/>
                </a:cubicBezTo>
                <a:cubicBezTo>
                  <a:pt x="1119288" y="537814"/>
                  <a:pt x="1107504" y="526590"/>
                  <a:pt x="1107504" y="512745"/>
                </a:cubicBezTo>
                <a:cubicBezTo>
                  <a:pt x="1107504" y="498899"/>
                  <a:pt x="1119288" y="487675"/>
                  <a:pt x="1133824" y="487675"/>
                </a:cubicBezTo>
                <a:cubicBezTo>
                  <a:pt x="1148353" y="487692"/>
                  <a:pt x="1160129" y="498906"/>
                  <a:pt x="1160145" y="512745"/>
                </a:cubicBezTo>
                <a:close/>
                <a:moveTo>
                  <a:pt x="51650" y="675336"/>
                </a:moveTo>
                <a:cubicBezTo>
                  <a:pt x="51650" y="689181"/>
                  <a:pt x="39866" y="700405"/>
                  <a:pt x="25329" y="700405"/>
                </a:cubicBezTo>
                <a:cubicBezTo>
                  <a:pt x="10793" y="700405"/>
                  <a:pt x="-991" y="689181"/>
                  <a:pt x="-991" y="675336"/>
                </a:cubicBezTo>
                <a:cubicBezTo>
                  <a:pt x="-991" y="661490"/>
                  <a:pt x="10793" y="650266"/>
                  <a:pt x="25329" y="650266"/>
                </a:cubicBezTo>
                <a:cubicBezTo>
                  <a:pt x="39860" y="650260"/>
                  <a:pt x="51642" y="661473"/>
                  <a:pt x="51650" y="675311"/>
                </a:cubicBezTo>
                <a:cubicBezTo>
                  <a:pt x="51650" y="675319"/>
                  <a:pt x="51650" y="675327"/>
                  <a:pt x="51650" y="675336"/>
                </a:cubicBezTo>
                <a:close/>
                <a:moveTo>
                  <a:pt x="273361" y="675336"/>
                </a:moveTo>
                <a:cubicBezTo>
                  <a:pt x="273361" y="689181"/>
                  <a:pt x="261577" y="700405"/>
                  <a:pt x="247041" y="700405"/>
                </a:cubicBezTo>
                <a:cubicBezTo>
                  <a:pt x="232505" y="700405"/>
                  <a:pt x="220720" y="689181"/>
                  <a:pt x="220720" y="675336"/>
                </a:cubicBezTo>
                <a:cubicBezTo>
                  <a:pt x="220720" y="661490"/>
                  <a:pt x="232505" y="650266"/>
                  <a:pt x="247041" y="650266"/>
                </a:cubicBezTo>
                <a:cubicBezTo>
                  <a:pt x="261569" y="650282"/>
                  <a:pt x="273345" y="661497"/>
                  <a:pt x="273361" y="675336"/>
                </a:cubicBezTo>
                <a:close/>
                <a:moveTo>
                  <a:pt x="495012" y="675336"/>
                </a:moveTo>
                <a:cubicBezTo>
                  <a:pt x="495012" y="689181"/>
                  <a:pt x="483227" y="700405"/>
                  <a:pt x="468691" y="700405"/>
                </a:cubicBezTo>
                <a:cubicBezTo>
                  <a:pt x="454155" y="700405"/>
                  <a:pt x="442371" y="689181"/>
                  <a:pt x="442371" y="675336"/>
                </a:cubicBezTo>
                <a:cubicBezTo>
                  <a:pt x="442371" y="661490"/>
                  <a:pt x="454155" y="650266"/>
                  <a:pt x="468691" y="650266"/>
                </a:cubicBezTo>
                <a:cubicBezTo>
                  <a:pt x="483220" y="650260"/>
                  <a:pt x="495003" y="661473"/>
                  <a:pt x="495012" y="675311"/>
                </a:cubicBezTo>
                <a:cubicBezTo>
                  <a:pt x="495012" y="675319"/>
                  <a:pt x="495012" y="675327"/>
                  <a:pt x="495012" y="675336"/>
                </a:cubicBezTo>
                <a:close/>
                <a:moveTo>
                  <a:pt x="716723" y="675336"/>
                </a:moveTo>
                <a:cubicBezTo>
                  <a:pt x="716723" y="689181"/>
                  <a:pt x="704939" y="700405"/>
                  <a:pt x="690403" y="700405"/>
                </a:cubicBezTo>
                <a:cubicBezTo>
                  <a:pt x="675866" y="700405"/>
                  <a:pt x="664082" y="689181"/>
                  <a:pt x="664082" y="675336"/>
                </a:cubicBezTo>
                <a:cubicBezTo>
                  <a:pt x="664082" y="661490"/>
                  <a:pt x="675866" y="650266"/>
                  <a:pt x="690403" y="650266"/>
                </a:cubicBezTo>
                <a:cubicBezTo>
                  <a:pt x="704933" y="650260"/>
                  <a:pt x="716715" y="661473"/>
                  <a:pt x="716723" y="675311"/>
                </a:cubicBezTo>
                <a:cubicBezTo>
                  <a:pt x="716723" y="675319"/>
                  <a:pt x="716723" y="675327"/>
                  <a:pt x="716723" y="675336"/>
                </a:cubicBezTo>
                <a:close/>
                <a:moveTo>
                  <a:pt x="938435" y="675336"/>
                </a:moveTo>
                <a:cubicBezTo>
                  <a:pt x="938435" y="689181"/>
                  <a:pt x="926651" y="700405"/>
                  <a:pt x="912114" y="700405"/>
                </a:cubicBezTo>
                <a:cubicBezTo>
                  <a:pt x="897579" y="700405"/>
                  <a:pt x="885794" y="689181"/>
                  <a:pt x="885794" y="675336"/>
                </a:cubicBezTo>
                <a:cubicBezTo>
                  <a:pt x="885794" y="661490"/>
                  <a:pt x="897579" y="650266"/>
                  <a:pt x="912114" y="650266"/>
                </a:cubicBezTo>
                <a:cubicBezTo>
                  <a:pt x="926644" y="650260"/>
                  <a:pt x="938427" y="661473"/>
                  <a:pt x="938435" y="675311"/>
                </a:cubicBezTo>
                <a:cubicBezTo>
                  <a:pt x="938435" y="675319"/>
                  <a:pt x="938435" y="675327"/>
                  <a:pt x="938435" y="675336"/>
                </a:cubicBezTo>
                <a:close/>
                <a:moveTo>
                  <a:pt x="1160145" y="675336"/>
                </a:moveTo>
                <a:cubicBezTo>
                  <a:pt x="1160145" y="689181"/>
                  <a:pt x="1148361" y="700405"/>
                  <a:pt x="1133824" y="700405"/>
                </a:cubicBezTo>
                <a:cubicBezTo>
                  <a:pt x="1119288" y="700405"/>
                  <a:pt x="1107504" y="689181"/>
                  <a:pt x="1107504" y="675336"/>
                </a:cubicBezTo>
                <a:cubicBezTo>
                  <a:pt x="1107504" y="661490"/>
                  <a:pt x="1119288" y="650266"/>
                  <a:pt x="1133824" y="650266"/>
                </a:cubicBezTo>
                <a:cubicBezTo>
                  <a:pt x="1148353" y="650282"/>
                  <a:pt x="1160129" y="661497"/>
                  <a:pt x="1160145" y="675336"/>
                </a:cubicBezTo>
                <a:close/>
              </a:path>
            </a:pathLst>
          </a:custGeom>
          <a:solidFill>
            <a:srgbClr val="1E7FFF"/>
          </a:solidFill>
          <a:ln/>
        </p:spPr>
      </p:sp>
      <p:sp>
        <p:nvSpPr>
          <p:cNvPr id="11" name="Text 6"/>
          <p:cNvSpPr/>
          <p:nvPr/>
        </p:nvSpPr>
        <p:spPr>
          <a:xfrm>
            <a:off x="9360535" y="5412740"/>
            <a:ext cx="1160145" cy="7004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556375" y="1937385"/>
            <a:ext cx="478028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展示内容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556375" y="2502535"/>
            <a:ext cx="4780280" cy="2584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每个小组用60秒的时间展示他们的训练成果，包括识别对象、训练样本数、最终准确率和最搞笑的误判案例。通过快闪展示，学生们可以快速分享他们的经验和发现。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pic>
        <p:nvPicPr>
          <p:cNvPr id="4" name="Image 1" descr="https://kimi-img.moonshot.cn/pub/slides/slides_tmpl/image/25-09-08-13:49:01-d2v6sjdnfo2stf9dkd1g.jpg">    </p:cNvPr>
          <p:cNvPicPr>
            <a:picLocks noChangeAspect="1"/>
          </p:cNvPicPr>
          <p:nvPr/>
        </p:nvPicPr>
        <p:blipFill>
          <a:blip r:embed="rId3"/>
          <a:srcRect l="15293" r="34901" t="0" b="0"/>
          <a:stretch/>
        </p:blipFill>
        <p:spPr>
          <a:xfrm>
            <a:off x="7637145" y="0"/>
            <a:ext cx="4554855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6" name="Text 2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8" name="Text 4"/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10" name="Text 6"/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教师点评三句话</a:t>
            </a:r>
            <a:endParaRPr lang="en-US" sz="1600" dirty="0"/>
          </a:p>
        </p:txBody>
      </p:sp>
      <p:pic>
        <p:nvPicPr>
          <p:cNvPr id="12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96670" y="1524635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数据决定上限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296670" y="1859915"/>
            <a:ext cx="5775960" cy="577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教师点评时强调，数据的质量和数量决定了模型的上限。如果数据不足或存在偏差，即使模型再好，也无法达到理想的识别效果。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96670" y="3166110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迭代带来提升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296670" y="3501390"/>
            <a:ext cx="5775960" cy="795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通过不断的迭代训练，模型会逐渐变得更加准确。教师鼓励学生们在实践中不断尝试，通过增量训练等方式优化模型。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96670" y="4807585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失败孕育问题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296670" y="5142865"/>
            <a:ext cx="577596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教师指出，失败是成功之母。通过分析模型的误判案例，学生们可以发现问题并找到改进的方向，从而不断提高模型的性能。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拓展与总结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99505" y="1735455"/>
            <a:ext cx="5264150" cy="3465195"/>
          </a:xfrm>
          <a:prstGeom prst="rect">
            <a:avLst/>
          </a:prstGeom>
          <a:solidFill>
            <a:srgbClr val="1199FB"/>
          </a:solidFill>
          <a:ln/>
        </p:spPr>
      </p:sp>
      <p:sp>
        <p:nvSpPr>
          <p:cNvPr id="4" name="Text 1"/>
          <p:cNvSpPr/>
          <p:nvPr/>
        </p:nvSpPr>
        <p:spPr>
          <a:xfrm>
            <a:off x="6199505" y="1735455"/>
            <a:ext cx="5264150" cy="3465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205998" y="5200433"/>
            <a:ext cx="6159468" cy="1255846"/>
          </a:xfrm>
          <a:prstGeom prst="ellipse">
            <a:avLst/>
          </a:prstGeom>
          <a:solidFill>
            <a:srgbClr val="FBFBFB">
              <a:alpha val="1294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5998" y="5200433"/>
            <a:ext cx="6159468" cy="12558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V="1">
            <a:off x="1916862" y="5436404"/>
            <a:ext cx="2737740" cy="406066"/>
          </a:xfrm>
          <a:prstGeom prst="ellipse">
            <a:avLst/>
          </a:prstGeom>
          <a:solidFill>
            <a:srgbClr val="FBFBFB">
              <a:alpha val="7098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916862" y="5436404"/>
            <a:ext cx="2737740" cy="406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1" descr="https://kimi-img.moonshot.cn/pub/slides/slides_tmpl/image/25-09-08-13:48:53-d2v6shdnfo2stf9dkcr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" y="1601470"/>
            <a:ext cx="5102860" cy="421132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8-13:48:56-d2v6si5nfo2stf9dkctg.jpg">    </p:cNvPr>
          <p:cNvPicPr>
            <a:picLocks noChangeAspect="1"/>
          </p:cNvPicPr>
          <p:nvPr/>
        </p:nvPicPr>
        <p:blipFill>
          <a:blip r:embed="rId4"/>
          <a:srcRect l="-7" r="7" t="12493" b="12493"/>
          <a:stretch/>
        </p:blipFill>
        <p:spPr>
          <a:xfrm>
            <a:off x="1002665" y="1968500"/>
            <a:ext cx="4572000" cy="25723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机器学习流程口诀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441440" y="2069465"/>
            <a:ext cx="478028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口诀记忆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41440" y="2634615"/>
            <a:ext cx="478028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为了帮助学生们更好地记忆机器学习的流程，教师总结了五字诀：采标训测优。采集样本、标注标签、训练模型、测试效果、优化改进，这五个步骤构成了完整的机器学习流程。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70700" y="4445"/>
            <a:ext cx="5321300" cy="6854190"/>
          </a:xfrm>
          <a:custGeom>
            <a:avLst/>
            <a:gdLst/>
            <a:ahLst/>
            <a:cxnLst/>
            <a:rect l="l" t="t" r="r" b="b"/>
            <a:pathLst>
              <a:path w="5321300" h="6854190">
                <a:moveTo>
                  <a:pt x="853585" y="0"/>
                </a:moveTo>
                <a:lnTo>
                  <a:pt x="5321300" y="0"/>
                </a:lnTo>
                <a:lnTo>
                  <a:pt x="5321300" y="6854190"/>
                </a:lnTo>
                <a:lnTo>
                  <a:pt x="916820" y="6854190"/>
                </a:lnTo>
                <a:lnTo>
                  <a:pt x="813147" y="6679520"/>
                </a:lnTo>
                <a:cubicBezTo>
                  <a:pt x="305157" y="5781193"/>
                  <a:pt x="0" y="4629518"/>
                  <a:pt x="0" y="3373826"/>
                </a:cubicBezTo>
                <a:cubicBezTo>
                  <a:pt x="0" y="2118134"/>
                  <a:pt x="305157" y="966458"/>
                  <a:pt x="813146" y="68131"/>
                </a:cubicBezTo>
                <a:close/>
              </a:path>
            </a:pathLst>
          </a:custGeom>
          <a:solidFill>
            <a:srgbClr val="1E7FFF"/>
          </a:solidFill>
          <a:ln/>
        </p:spPr>
      </p:sp>
      <p:sp>
        <p:nvSpPr>
          <p:cNvPr id="4" name="Text 1"/>
          <p:cNvSpPr/>
          <p:nvPr/>
        </p:nvSpPr>
        <p:spPr>
          <a:xfrm>
            <a:off x="6870700" y="4445"/>
            <a:ext cx="5321300" cy="6854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6005" y="1828800"/>
            <a:ext cx="10176510" cy="39433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6005" y="1828800"/>
            <a:ext cx="10176510" cy="3943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44578" y="2144395"/>
            <a:ext cx="0" cy="3312160"/>
          </a:xfrm>
          <a:prstGeom prst="straightConnector1">
            <a:avLst/>
          </a:prstGeom>
          <a:noFill/>
          <a:ln w="12700">
            <a:solidFill>
              <a:srgbClr val="1199FB"/>
            </a:solidFill>
            <a:prstDash val="dash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下节预告水果分类赛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330835" y="5154295"/>
            <a:ext cx="1384935" cy="126174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4"/>
          <a:srcRect l="0" r="0" t="3182" b="3182"/>
          <a:stretch/>
        </p:blipFill>
        <p:spPr>
          <a:xfrm rot="5700000">
            <a:off x="9850755" y="992505"/>
            <a:ext cx="1384935" cy="1261745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09078" y="2271395"/>
            <a:ext cx="428561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下节任务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509078" y="2775585"/>
            <a:ext cx="4284228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下节课，学生们将使用更大的样本集训练苹果与橙子的分类模型，并引入置信度阈值调节。教师要求学生们回家拍摄20张水果图片，并将其保存在优盘中带来课堂。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94463" y="2271395"/>
            <a:ext cx="428561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494463" y="2775585"/>
            <a:ext cx="4284228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教师提醒学生们在拍摄水果图片时，要注意光线条件的不同以及是否有叶子等细节。这些变量会影响模型的训练效果，学生们需要在实践中不断探索和优化。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9:04-d2v6sk5nfo2stf9dkd90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1277620"/>
            <a:ext cx="4873625" cy="27997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5505" y="817245"/>
            <a:ext cx="471678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793615" y="3817620"/>
            <a:ext cx="1160145" cy="638810"/>
          </a:xfrm>
          <a:custGeom>
            <a:avLst/>
            <a:gdLst/>
            <a:ahLst/>
            <a:cxnLst/>
            <a:rect l="l" t="t" r="r" b="b"/>
            <a:pathLst>
              <a:path w="1160145" h="638810">
                <a:moveTo>
                  <a:pt x="51650" y="22775"/>
                </a:moveTo>
                <a:cubicBezTo>
                  <a:pt x="51650" y="35403"/>
                  <a:pt x="39866" y="45640"/>
                  <a:pt x="25329" y="45640"/>
                </a:cubicBezTo>
                <a:cubicBezTo>
                  <a:pt x="10793" y="45640"/>
                  <a:pt x="-991" y="35403"/>
                  <a:pt x="-991" y="22775"/>
                </a:cubicBezTo>
                <a:cubicBezTo>
                  <a:pt x="-991" y="10148"/>
                  <a:pt x="10793" y="-89"/>
                  <a:pt x="25329" y="-89"/>
                </a:cubicBezTo>
                <a:cubicBezTo>
                  <a:pt x="39860" y="-95"/>
                  <a:pt x="51642" y="10133"/>
                  <a:pt x="51650" y="22753"/>
                </a:cubicBezTo>
                <a:cubicBezTo>
                  <a:pt x="51650" y="22761"/>
                  <a:pt x="51650" y="22768"/>
                  <a:pt x="51650" y="22775"/>
                </a:cubicBezTo>
                <a:close/>
                <a:moveTo>
                  <a:pt x="273361" y="22775"/>
                </a:moveTo>
                <a:cubicBezTo>
                  <a:pt x="273361" y="35403"/>
                  <a:pt x="261577" y="45640"/>
                  <a:pt x="247041" y="45640"/>
                </a:cubicBezTo>
                <a:cubicBezTo>
                  <a:pt x="232505" y="45640"/>
                  <a:pt x="220720" y="35403"/>
                  <a:pt x="220720" y="22775"/>
                </a:cubicBezTo>
                <a:cubicBezTo>
                  <a:pt x="220720" y="10148"/>
                  <a:pt x="232505" y="-89"/>
                  <a:pt x="247041" y="-89"/>
                </a:cubicBezTo>
                <a:cubicBezTo>
                  <a:pt x="261569" y="-74"/>
                  <a:pt x="273345" y="10154"/>
                  <a:pt x="273361" y="22775"/>
                </a:cubicBezTo>
                <a:close/>
                <a:moveTo>
                  <a:pt x="495012" y="22775"/>
                </a:moveTo>
                <a:cubicBezTo>
                  <a:pt x="495012" y="35403"/>
                  <a:pt x="483227" y="45640"/>
                  <a:pt x="468691" y="45640"/>
                </a:cubicBezTo>
                <a:cubicBezTo>
                  <a:pt x="454155" y="45640"/>
                  <a:pt x="442371" y="35403"/>
                  <a:pt x="442371" y="22775"/>
                </a:cubicBezTo>
                <a:cubicBezTo>
                  <a:pt x="442371" y="10148"/>
                  <a:pt x="454155" y="-89"/>
                  <a:pt x="468691" y="-89"/>
                </a:cubicBezTo>
                <a:cubicBezTo>
                  <a:pt x="483220" y="-95"/>
                  <a:pt x="495003" y="10133"/>
                  <a:pt x="495012" y="22753"/>
                </a:cubicBezTo>
                <a:cubicBezTo>
                  <a:pt x="495012" y="22761"/>
                  <a:pt x="495012" y="22768"/>
                  <a:pt x="495012" y="22775"/>
                </a:cubicBezTo>
                <a:close/>
                <a:moveTo>
                  <a:pt x="716723" y="22775"/>
                </a:moveTo>
                <a:cubicBezTo>
                  <a:pt x="716723" y="35403"/>
                  <a:pt x="704939" y="45640"/>
                  <a:pt x="690403" y="45640"/>
                </a:cubicBezTo>
                <a:cubicBezTo>
                  <a:pt x="675866" y="45640"/>
                  <a:pt x="664082" y="35403"/>
                  <a:pt x="664082" y="22775"/>
                </a:cubicBezTo>
                <a:cubicBezTo>
                  <a:pt x="664082" y="10148"/>
                  <a:pt x="675866" y="-89"/>
                  <a:pt x="690403" y="-89"/>
                </a:cubicBezTo>
                <a:cubicBezTo>
                  <a:pt x="704933" y="-95"/>
                  <a:pt x="716715" y="10133"/>
                  <a:pt x="716723" y="22753"/>
                </a:cubicBezTo>
                <a:cubicBezTo>
                  <a:pt x="716723" y="22761"/>
                  <a:pt x="716723" y="22768"/>
                  <a:pt x="716723" y="22775"/>
                </a:cubicBezTo>
                <a:close/>
                <a:moveTo>
                  <a:pt x="938435" y="22775"/>
                </a:moveTo>
                <a:cubicBezTo>
                  <a:pt x="938435" y="35403"/>
                  <a:pt x="926651" y="45640"/>
                  <a:pt x="912114" y="45640"/>
                </a:cubicBezTo>
                <a:cubicBezTo>
                  <a:pt x="897579" y="45640"/>
                  <a:pt x="885794" y="35403"/>
                  <a:pt x="885794" y="22775"/>
                </a:cubicBezTo>
                <a:cubicBezTo>
                  <a:pt x="885794" y="10148"/>
                  <a:pt x="897579" y="-89"/>
                  <a:pt x="912114" y="-89"/>
                </a:cubicBezTo>
                <a:cubicBezTo>
                  <a:pt x="926644" y="-95"/>
                  <a:pt x="938427" y="10133"/>
                  <a:pt x="938435" y="22753"/>
                </a:cubicBezTo>
                <a:cubicBezTo>
                  <a:pt x="938435" y="22761"/>
                  <a:pt x="938435" y="22768"/>
                  <a:pt x="938435" y="22775"/>
                </a:cubicBezTo>
                <a:close/>
                <a:moveTo>
                  <a:pt x="1160145" y="22775"/>
                </a:moveTo>
                <a:cubicBezTo>
                  <a:pt x="1160145" y="35403"/>
                  <a:pt x="1148361" y="45640"/>
                  <a:pt x="1133824" y="45640"/>
                </a:cubicBezTo>
                <a:cubicBezTo>
                  <a:pt x="1119288" y="45640"/>
                  <a:pt x="1107504" y="35403"/>
                  <a:pt x="1107504" y="22775"/>
                </a:cubicBezTo>
                <a:cubicBezTo>
                  <a:pt x="1107504" y="10148"/>
                  <a:pt x="1119288" y="-89"/>
                  <a:pt x="1133824" y="-89"/>
                </a:cubicBezTo>
                <a:cubicBezTo>
                  <a:pt x="1148353" y="-74"/>
                  <a:pt x="1160129" y="10154"/>
                  <a:pt x="1160145" y="22775"/>
                </a:cubicBezTo>
                <a:close/>
                <a:moveTo>
                  <a:pt x="51650" y="171068"/>
                </a:moveTo>
                <a:cubicBezTo>
                  <a:pt x="51650" y="183696"/>
                  <a:pt x="39866" y="193933"/>
                  <a:pt x="25329" y="193933"/>
                </a:cubicBezTo>
                <a:cubicBezTo>
                  <a:pt x="10793" y="193933"/>
                  <a:pt x="-991" y="183696"/>
                  <a:pt x="-991" y="171068"/>
                </a:cubicBezTo>
                <a:cubicBezTo>
                  <a:pt x="-991" y="158440"/>
                  <a:pt x="10793" y="148203"/>
                  <a:pt x="25329" y="148203"/>
                </a:cubicBezTo>
                <a:cubicBezTo>
                  <a:pt x="39860" y="148197"/>
                  <a:pt x="51642" y="158425"/>
                  <a:pt x="51650" y="171047"/>
                </a:cubicBezTo>
                <a:cubicBezTo>
                  <a:pt x="51650" y="171054"/>
                  <a:pt x="51650" y="171061"/>
                  <a:pt x="51650" y="171068"/>
                </a:cubicBezTo>
                <a:close/>
                <a:moveTo>
                  <a:pt x="273361" y="171068"/>
                </a:moveTo>
                <a:cubicBezTo>
                  <a:pt x="273361" y="183696"/>
                  <a:pt x="261577" y="193933"/>
                  <a:pt x="247041" y="193933"/>
                </a:cubicBezTo>
                <a:cubicBezTo>
                  <a:pt x="232505" y="193933"/>
                  <a:pt x="220720" y="183696"/>
                  <a:pt x="220720" y="171068"/>
                </a:cubicBezTo>
                <a:cubicBezTo>
                  <a:pt x="220720" y="158440"/>
                  <a:pt x="232505" y="148203"/>
                  <a:pt x="247041" y="148203"/>
                </a:cubicBezTo>
                <a:cubicBezTo>
                  <a:pt x="261569" y="148218"/>
                  <a:pt x="273345" y="158446"/>
                  <a:pt x="273361" y="171068"/>
                </a:cubicBezTo>
                <a:close/>
                <a:moveTo>
                  <a:pt x="495012" y="171068"/>
                </a:moveTo>
                <a:cubicBezTo>
                  <a:pt x="495012" y="183696"/>
                  <a:pt x="483227" y="193933"/>
                  <a:pt x="468691" y="193933"/>
                </a:cubicBezTo>
                <a:cubicBezTo>
                  <a:pt x="454155" y="193933"/>
                  <a:pt x="442371" y="183696"/>
                  <a:pt x="442371" y="171068"/>
                </a:cubicBezTo>
                <a:cubicBezTo>
                  <a:pt x="442371" y="158440"/>
                  <a:pt x="454155" y="148203"/>
                  <a:pt x="468691" y="148203"/>
                </a:cubicBezTo>
                <a:cubicBezTo>
                  <a:pt x="483220" y="148197"/>
                  <a:pt x="495003" y="158425"/>
                  <a:pt x="495012" y="171047"/>
                </a:cubicBezTo>
                <a:cubicBezTo>
                  <a:pt x="495012" y="171054"/>
                  <a:pt x="495012" y="171061"/>
                  <a:pt x="495012" y="171068"/>
                </a:cubicBezTo>
                <a:close/>
                <a:moveTo>
                  <a:pt x="716723" y="171068"/>
                </a:moveTo>
                <a:cubicBezTo>
                  <a:pt x="716723" y="183696"/>
                  <a:pt x="704939" y="193933"/>
                  <a:pt x="690403" y="193933"/>
                </a:cubicBezTo>
                <a:cubicBezTo>
                  <a:pt x="675866" y="193933"/>
                  <a:pt x="664082" y="183696"/>
                  <a:pt x="664082" y="171068"/>
                </a:cubicBezTo>
                <a:cubicBezTo>
                  <a:pt x="664082" y="158440"/>
                  <a:pt x="675866" y="148203"/>
                  <a:pt x="690403" y="148203"/>
                </a:cubicBezTo>
                <a:cubicBezTo>
                  <a:pt x="704933" y="148197"/>
                  <a:pt x="716715" y="158425"/>
                  <a:pt x="716723" y="171047"/>
                </a:cubicBezTo>
                <a:cubicBezTo>
                  <a:pt x="716723" y="171054"/>
                  <a:pt x="716723" y="171061"/>
                  <a:pt x="716723" y="171068"/>
                </a:cubicBezTo>
                <a:close/>
                <a:moveTo>
                  <a:pt x="938435" y="171068"/>
                </a:moveTo>
                <a:cubicBezTo>
                  <a:pt x="938435" y="183696"/>
                  <a:pt x="926651" y="193933"/>
                  <a:pt x="912114" y="193933"/>
                </a:cubicBezTo>
                <a:cubicBezTo>
                  <a:pt x="897579" y="193933"/>
                  <a:pt x="885794" y="183696"/>
                  <a:pt x="885794" y="171068"/>
                </a:cubicBezTo>
                <a:cubicBezTo>
                  <a:pt x="885794" y="158440"/>
                  <a:pt x="897579" y="148203"/>
                  <a:pt x="912114" y="148203"/>
                </a:cubicBezTo>
                <a:cubicBezTo>
                  <a:pt x="926644" y="148197"/>
                  <a:pt x="938427" y="158425"/>
                  <a:pt x="938435" y="171047"/>
                </a:cubicBezTo>
                <a:cubicBezTo>
                  <a:pt x="938435" y="171054"/>
                  <a:pt x="938435" y="171061"/>
                  <a:pt x="938435" y="171068"/>
                </a:cubicBezTo>
                <a:close/>
                <a:moveTo>
                  <a:pt x="1160145" y="171068"/>
                </a:moveTo>
                <a:cubicBezTo>
                  <a:pt x="1160145" y="183696"/>
                  <a:pt x="1148361" y="193933"/>
                  <a:pt x="1133824" y="193933"/>
                </a:cubicBezTo>
                <a:cubicBezTo>
                  <a:pt x="1119288" y="193933"/>
                  <a:pt x="1107504" y="183696"/>
                  <a:pt x="1107504" y="171068"/>
                </a:cubicBezTo>
                <a:cubicBezTo>
                  <a:pt x="1107504" y="158440"/>
                  <a:pt x="1119288" y="148203"/>
                  <a:pt x="1133824" y="148203"/>
                </a:cubicBezTo>
                <a:cubicBezTo>
                  <a:pt x="1148353" y="148218"/>
                  <a:pt x="1160129" y="158446"/>
                  <a:pt x="1160145" y="171068"/>
                </a:cubicBezTo>
                <a:close/>
                <a:moveTo>
                  <a:pt x="51650" y="319360"/>
                </a:moveTo>
                <a:cubicBezTo>
                  <a:pt x="51650" y="331988"/>
                  <a:pt x="39866" y="342225"/>
                  <a:pt x="25329" y="342225"/>
                </a:cubicBezTo>
                <a:cubicBezTo>
                  <a:pt x="10793" y="342225"/>
                  <a:pt x="-991" y="331988"/>
                  <a:pt x="-991" y="319360"/>
                </a:cubicBezTo>
                <a:cubicBezTo>
                  <a:pt x="-991" y="306732"/>
                  <a:pt x="10793" y="296496"/>
                  <a:pt x="25329" y="296496"/>
                </a:cubicBezTo>
                <a:cubicBezTo>
                  <a:pt x="39860" y="296490"/>
                  <a:pt x="51642" y="306717"/>
                  <a:pt x="51650" y="319338"/>
                </a:cubicBezTo>
                <a:cubicBezTo>
                  <a:pt x="51650" y="319345"/>
                  <a:pt x="51650" y="319353"/>
                  <a:pt x="51650" y="319360"/>
                </a:cubicBezTo>
                <a:close/>
                <a:moveTo>
                  <a:pt x="273361" y="319360"/>
                </a:moveTo>
                <a:cubicBezTo>
                  <a:pt x="273361" y="331988"/>
                  <a:pt x="261577" y="342225"/>
                  <a:pt x="247041" y="342225"/>
                </a:cubicBezTo>
                <a:cubicBezTo>
                  <a:pt x="232505" y="342225"/>
                  <a:pt x="220720" y="331988"/>
                  <a:pt x="220720" y="319360"/>
                </a:cubicBezTo>
                <a:cubicBezTo>
                  <a:pt x="220720" y="306732"/>
                  <a:pt x="232505" y="296496"/>
                  <a:pt x="247041" y="296496"/>
                </a:cubicBezTo>
                <a:cubicBezTo>
                  <a:pt x="261569" y="296511"/>
                  <a:pt x="273345" y="306739"/>
                  <a:pt x="273361" y="319360"/>
                </a:cubicBezTo>
                <a:close/>
                <a:moveTo>
                  <a:pt x="495012" y="319360"/>
                </a:moveTo>
                <a:cubicBezTo>
                  <a:pt x="495012" y="331988"/>
                  <a:pt x="483227" y="342225"/>
                  <a:pt x="468691" y="342225"/>
                </a:cubicBezTo>
                <a:cubicBezTo>
                  <a:pt x="454155" y="342225"/>
                  <a:pt x="442371" y="331988"/>
                  <a:pt x="442371" y="319360"/>
                </a:cubicBezTo>
                <a:cubicBezTo>
                  <a:pt x="442371" y="306732"/>
                  <a:pt x="454155" y="296496"/>
                  <a:pt x="468691" y="296496"/>
                </a:cubicBezTo>
                <a:cubicBezTo>
                  <a:pt x="483220" y="296490"/>
                  <a:pt x="495003" y="306717"/>
                  <a:pt x="495012" y="319338"/>
                </a:cubicBezTo>
                <a:cubicBezTo>
                  <a:pt x="495012" y="319345"/>
                  <a:pt x="495012" y="319353"/>
                  <a:pt x="495012" y="319360"/>
                </a:cubicBezTo>
                <a:close/>
                <a:moveTo>
                  <a:pt x="716723" y="319360"/>
                </a:moveTo>
                <a:cubicBezTo>
                  <a:pt x="716723" y="331988"/>
                  <a:pt x="704939" y="342225"/>
                  <a:pt x="690403" y="342225"/>
                </a:cubicBezTo>
                <a:cubicBezTo>
                  <a:pt x="675866" y="342225"/>
                  <a:pt x="664082" y="331988"/>
                  <a:pt x="664082" y="319360"/>
                </a:cubicBezTo>
                <a:cubicBezTo>
                  <a:pt x="664082" y="306732"/>
                  <a:pt x="675866" y="296496"/>
                  <a:pt x="690403" y="296496"/>
                </a:cubicBezTo>
                <a:cubicBezTo>
                  <a:pt x="704933" y="296490"/>
                  <a:pt x="716715" y="306717"/>
                  <a:pt x="716723" y="319338"/>
                </a:cubicBezTo>
                <a:cubicBezTo>
                  <a:pt x="716723" y="319345"/>
                  <a:pt x="716723" y="319353"/>
                  <a:pt x="716723" y="319360"/>
                </a:cubicBezTo>
                <a:close/>
                <a:moveTo>
                  <a:pt x="938435" y="319360"/>
                </a:moveTo>
                <a:cubicBezTo>
                  <a:pt x="938435" y="331988"/>
                  <a:pt x="926651" y="342225"/>
                  <a:pt x="912114" y="342225"/>
                </a:cubicBezTo>
                <a:cubicBezTo>
                  <a:pt x="897579" y="342225"/>
                  <a:pt x="885794" y="331988"/>
                  <a:pt x="885794" y="319360"/>
                </a:cubicBezTo>
                <a:cubicBezTo>
                  <a:pt x="885794" y="306732"/>
                  <a:pt x="897579" y="296496"/>
                  <a:pt x="912114" y="296496"/>
                </a:cubicBezTo>
                <a:cubicBezTo>
                  <a:pt x="926644" y="296490"/>
                  <a:pt x="938427" y="306717"/>
                  <a:pt x="938435" y="319338"/>
                </a:cubicBezTo>
                <a:cubicBezTo>
                  <a:pt x="938435" y="319345"/>
                  <a:pt x="938435" y="319353"/>
                  <a:pt x="938435" y="319360"/>
                </a:cubicBezTo>
                <a:close/>
                <a:moveTo>
                  <a:pt x="1160145" y="319360"/>
                </a:moveTo>
                <a:cubicBezTo>
                  <a:pt x="1160145" y="331988"/>
                  <a:pt x="1148361" y="342225"/>
                  <a:pt x="1133824" y="342225"/>
                </a:cubicBezTo>
                <a:cubicBezTo>
                  <a:pt x="1119288" y="342225"/>
                  <a:pt x="1107504" y="331988"/>
                  <a:pt x="1107504" y="319360"/>
                </a:cubicBezTo>
                <a:cubicBezTo>
                  <a:pt x="1107504" y="306732"/>
                  <a:pt x="1119288" y="296496"/>
                  <a:pt x="1133824" y="296496"/>
                </a:cubicBezTo>
                <a:cubicBezTo>
                  <a:pt x="1148353" y="296511"/>
                  <a:pt x="1160129" y="306739"/>
                  <a:pt x="1160145" y="319360"/>
                </a:cubicBezTo>
                <a:close/>
                <a:moveTo>
                  <a:pt x="51650" y="467653"/>
                </a:moveTo>
                <a:cubicBezTo>
                  <a:pt x="51650" y="480281"/>
                  <a:pt x="39866" y="490518"/>
                  <a:pt x="25329" y="490518"/>
                </a:cubicBezTo>
                <a:cubicBezTo>
                  <a:pt x="10793" y="490518"/>
                  <a:pt x="-991" y="480281"/>
                  <a:pt x="-991" y="467653"/>
                </a:cubicBezTo>
                <a:cubicBezTo>
                  <a:pt x="-991" y="455025"/>
                  <a:pt x="10793" y="444788"/>
                  <a:pt x="25329" y="444788"/>
                </a:cubicBezTo>
                <a:cubicBezTo>
                  <a:pt x="39860" y="444782"/>
                  <a:pt x="51642" y="455009"/>
                  <a:pt x="51650" y="467631"/>
                </a:cubicBezTo>
                <a:cubicBezTo>
                  <a:pt x="51650" y="467639"/>
                  <a:pt x="51650" y="467646"/>
                  <a:pt x="51650" y="467653"/>
                </a:cubicBezTo>
                <a:close/>
                <a:moveTo>
                  <a:pt x="273361" y="467653"/>
                </a:moveTo>
                <a:cubicBezTo>
                  <a:pt x="273361" y="480281"/>
                  <a:pt x="261577" y="490518"/>
                  <a:pt x="247041" y="490518"/>
                </a:cubicBezTo>
                <a:cubicBezTo>
                  <a:pt x="232505" y="490518"/>
                  <a:pt x="220720" y="480281"/>
                  <a:pt x="220720" y="467653"/>
                </a:cubicBezTo>
                <a:cubicBezTo>
                  <a:pt x="220720" y="455025"/>
                  <a:pt x="232505" y="444788"/>
                  <a:pt x="247041" y="444788"/>
                </a:cubicBezTo>
                <a:cubicBezTo>
                  <a:pt x="261569" y="444803"/>
                  <a:pt x="273345" y="455031"/>
                  <a:pt x="273361" y="467653"/>
                </a:cubicBezTo>
                <a:close/>
                <a:moveTo>
                  <a:pt x="495012" y="467653"/>
                </a:moveTo>
                <a:cubicBezTo>
                  <a:pt x="495012" y="480281"/>
                  <a:pt x="483227" y="490518"/>
                  <a:pt x="468691" y="490518"/>
                </a:cubicBezTo>
                <a:cubicBezTo>
                  <a:pt x="454155" y="490518"/>
                  <a:pt x="442371" y="480281"/>
                  <a:pt x="442371" y="467653"/>
                </a:cubicBezTo>
                <a:cubicBezTo>
                  <a:pt x="442371" y="455025"/>
                  <a:pt x="454155" y="444788"/>
                  <a:pt x="468691" y="444788"/>
                </a:cubicBezTo>
                <a:cubicBezTo>
                  <a:pt x="483220" y="444782"/>
                  <a:pt x="495003" y="455009"/>
                  <a:pt x="495012" y="467631"/>
                </a:cubicBezTo>
                <a:cubicBezTo>
                  <a:pt x="495012" y="467639"/>
                  <a:pt x="495012" y="467646"/>
                  <a:pt x="495012" y="467653"/>
                </a:cubicBezTo>
                <a:close/>
                <a:moveTo>
                  <a:pt x="716723" y="467653"/>
                </a:moveTo>
                <a:cubicBezTo>
                  <a:pt x="716723" y="480281"/>
                  <a:pt x="704939" y="490518"/>
                  <a:pt x="690403" y="490518"/>
                </a:cubicBezTo>
                <a:cubicBezTo>
                  <a:pt x="675866" y="490518"/>
                  <a:pt x="664082" y="480281"/>
                  <a:pt x="664082" y="467653"/>
                </a:cubicBezTo>
                <a:cubicBezTo>
                  <a:pt x="664082" y="455025"/>
                  <a:pt x="675866" y="444788"/>
                  <a:pt x="690403" y="444788"/>
                </a:cubicBezTo>
                <a:cubicBezTo>
                  <a:pt x="704933" y="444782"/>
                  <a:pt x="716715" y="455009"/>
                  <a:pt x="716723" y="467631"/>
                </a:cubicBezTo>
                <a:cubicBezTo>
                  <a:pt x="716723" y="467639"/>
                  <a:pt x="716723" y="467646"/>
                  <a:pt x="716723" y="467653"/>
                </a:cubicBezTo>
                <a:close/>
                <a:moveTo>
                  <a:pt x="938435" y="467653"/>
                </a:moveTo>
                <a:cubicBezTo>
                  <a:pt x="938435" y="480281"/>
                  <a:pt x="926651" y="490518"/>
                  <a:pt x="912114" y="490518"/>
                </a:cubicBezTo>
                <a:cubicBezTo>
                  <a:pt x="897579" y="490518"/>
                  <a:pt x="885794" y="480281"/>
                  <a:pt x="885794" y="467653"/>
                </a:cubicBezTo>
                <a:cubicBezTo>
                  <a:pt x="885794" y="455025"/>
                  <a:pt x="897579" y="444788"/>
                  <a:pt x="912114" y="444788"/>
                </a:cubicBezTo>
                <a:cubicBezTo>
                  <a:pt x="926644" y="444782"/>
                  <a:pt x="938427" y="455009"/>
                  <a:pt x="938435" y="467631"/>
                </a:cubicBezTo>
                <a:cubicBezTo>
                  <a:pt x="938435" y="467639"/>
                  <a:pt x="938435" y="467646"/>
                  <a:pt x="938435" y="467653"/>
                </a:cubicBezTo>
                <a:close/>
                <a:moveTo>
                  <a:pt x="1160145" y="467653"/>
                </a:moveTo>
                <a:cubicBezTo>
                  <a:pt x="1160145" y="480281"/>
                  <a:pt x="1148361" y="490518"/>
                  <a:pt x="1133824" y="490518"/>
                </a:cubicBezTo>
                <a:cubicBezTo>
                  <a:pt x="1119288" y="490518"/>
                  <a:pt x="1107504" y="480281"/>
                  <a:pt x="1107504" y="467653"/>
                </a:cubicBezTo>
                <a:cubicBezTo>
                  <a:pt x="1107504" y="455025"/>
                  <a:pt x="1119288" y="444788"/>
                  <a:pt x="1133824" y="444788"/>
                </a:cubicBezTo>
                <a:cubicBezTo>
                  <a:pt x="1148353" y="444803"/>
                  <a:pt x="1160129" y="455031"/>
                  <a:pt x="1160145" y="467653"/>
                </a:cubicBezTo>
                <a:close/>
                <a:moveTo>
                  <a:pt x="51650" y="615945"/>
                </a:moveTo>
                <a:cubicBezTo>
                  <a:pt x="51650" y="628573"/>
                  <a:pt x="39866" y="638810"/>
                  <a:pt x="25329" y="638810"/>
                </a:cubicBezTo>
                <a:cubicBezTo>
                  <a:pt x="10793" y="638810"/>
                  <a:pt x="-991" y="628573"/>
                  <a:pt x="-991" y="615945"/>
                </a:cubicBezTo>
                <a:cubicBezTo>
                  <a:pt x="-991" y="603317"/>
                  <a:pt x="10793" y="593081"/>
                  <a:pt x="25329" y="593081"/>
                </a:cubicBezTo>
                <a:cubicBezTo>
                  <a:pt x="39860" y="593074"/>
                  <a:pt x="51642" y="603301"/>
                  <a:pt x="51650" y="615923"/>
                </a:cubicBezTo>
                <a:cubicBezTo>
                  <a:pt x="51650" y="615930"/>
                  <a:pt x="51650" y="615937"/>
                  <a:pt x="51650" y="615945"/>
                </a:cubicBezTo>
                <a:close/>
                <a:moveTo>
                  <a:pt x="273361" y="615945"/>
                </a:moveTo>
                <a:cubicBezTo>
                  <a:pt x="273361" y="628573"/>
                  <a:pt x="261577" y="638810"/>
                  <a:pt x="247041" y="638810"/>
                </a:cubicBezTo>
                <a:cubicBezTo>
                  <a:pt x="232505" y="638810"/>
                  <a:pt x="220720" y="628573"/>
                  <a:pt x="220720" y="615945"/>
                </a:cubicBezTo>
                <a:cubicBezTo>
                  <a:pt x="220720" y="603317"/>
                  <a:pt x="232505" y="593081"/>
                  <a:pt x="247041" y="593081"/>
                </a:cubicBezTo>
                <a:cubicBezTo>
                  <a:pt x="261569" y="593095"/>
                  <a:pt x="273345" y="603324"/>
                  <a:pt x="273361" y="615945"/>
                </a:cubicBezTo>
                <a:close/>
                <a:moveTo>
                  <a:pt x="495012" y="615945"/>
                </a:moveTo>
                <a:cubicBezTo>
                  <a:pt x="495012" y="628573"/>
                  <a:pt x="483227" y="638810"/>
                  <a:pt x="468691" y="638810"/>
                </a:cubicBezTo>
                <a:cubicBezTo>
                  <a:pt x="454155" y="638810"/>
                  <a:pt x="442371" y="628573"/>
                  <a:pt x="442371" y="615945"/>
                </a:cubicBezTo>
                <a:cubicBezTo>
                  <a:pt x="442371" y="603317"/>
                  <a:pt x="454155" y="593081"/>
                  <a:pt x="468691" y="593081"/>
                </a:cubicBezTo>
                <a:cubicBezTo>
                  <a:pt x="483220" y="593074"/>
                  <a:pt x="495003" y="603301"/>
                  <a:pt x="495012" y="615923"/>
                </a:cubicBezTo>
                <a:cubicBezTo>
                  <a:pt x="495012" y="615930"/>
                  <a:pt x="495012" y="615937"/>
                  <a:pt x="495012" y="615945"/>
                </a:cubicBezTo>
                <a:close/>
                <a:moveTo>
                  <a:pt x="716723" y="615945"/>
                </a:moveTo>
                <a:cubicBezTo>
                  <a:pt x="716723" y="628573"/>
                  <a:pt x="704939" y="638810"/>
                  <a:pt x="690403" y="638810"/>
                </a:cubicBezTo>
                <a:cubicBezTo>
                  <a:pt x="675866" y="638810"/>
                  <a:pt x="664082" y="628573"/>
                  <a:pt x="664082" y="615945"/>
                </a:cubicBezTo>
                <a:cubicBezTo>
                  <a:pt x="664082" y="603317"/>
                  <a:pt x="675866" y="593081"/>
                  <a:pt x="690403" y="593081"/>
                </a:cubicBezTo>
                <a:cubicBezTo>
                  <a:pt x="704933" y="593074"/>
                  <a:pt x="716715" y="603301"/>
                  <a:pt x="716723" y="615923"/>
                </a:cubicBezTo>
                <a:cubicBezTo>
                  <a:pt x="716723" y="615930"/>
                  <a:pt x="716723" y="615937"/>
                  <a:pt x="716723" y="615945"/>
                </a:cubicBezTo>
                <a:close/>
                <a:moveTo>
                  <a:pt x="938435" y="615945"/>
                </a:moveTo>
                <a:cubicBezTo>
                  <a:pt x="938435" y="628573"/>
                  <a:pt x="926651" y="638810"/>
                  <a:pt x="912114" y="638810"/>
                </a:cubicBezTo>
                <a:cubicBezTo>
                  <a:pt x="897579" y="638810"/>
                  <a:pt x="885794" y="628573"/>
                  <a:pt x="885794" y="615945"/>
                </a:cubicBezTo>
                <a:cubicBezTo>
                  <a:pt x="885794" y="603317"/>
                  <a:pt x="897579" y="593081"/>
                  <a:pt x="912114" y="593081"/>
                </a:cubicBezTo>
                <a:cubicBezTo>
                  <a:pt x="926644" y="593074"/>
                  <a:pt x="938427" y="603301"/>
                  <a:pt x="938435" y="615923"/>
                </a:cubicBezTo>
                <a:cubicBezTo>
                  <a:pt x="938435" y="615930"/>
                  <a:pt x="938435" y="615937"/>
                  <a:pt x="938435" y="615945"/>
                </a:cubicBezTo>
                <a:close/>
                <a:moveTo>
                  <a:pt x="1160145" y="615945"/>
                </a:moveTo>
                <a:cubicBezTo>
                  <a:pt x="1160145" y="628573"/>
                  <a:pt x="1148361" y="638810"/>
                  <a:pt x="1133824" y="638810"/>
                </a:cubicBezTo>
                <a:cubicBezTo>
                  <a:pt x="1119288" y="638810"/>
                  <a:pt x="1107504" y="628573"/>
                  <a:pt x="1107504" y="615945"/>
                </a:cubicBezTo>
                <a:cubicBezTo>
                  <a:pt x="1107504" y="603317"/>
                  <a:pt x="1119288" y="593081"/>
                  <a:pt x="1133824" y="593081"/>
                </a:cubicBezTo>
                <a:cubicBezTo>
                  <a:pt x="1148353" y="593095"/>
                  <a:pt x="1160129" y="603324"/>
                  <a:pt x="1160145" y="61594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793615" y="3817620"/>
            <a:ext cx="1160145" cy="6388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8-13:49:04-d2v6sk5nfo2stf9dkd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rot="1440000">
            <a:off x="3392170" y="2851150"/>
            <a:ext cx="1219200" cy="115506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94055" y="5353685"/>
            <a:ext cx="226949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3152775" y="5353685"/>
            <a:ext cx="238633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任务与准备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18759" r="18759" t="0" b="0"/>
          <a:stretch/>
        </p:blipFill>
        <p:spPr>
          <a:xfrm>
            <a:off x="582295" y="2161540"/>
            <a:ext cx="6109970" cy="339153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422255" y="701675"/>
            <a:ext cx="939165" cy="580390"/>
          </a:xfrm>
          <a:custGeom>
            <a:avLst/>
            <a:gdLst/>
            <a:ahLst/>
            <a:cxnLst/>
            <a:rect l="l" t="t" r="r" b="b"/>
            <a:pathLst>
              <a:path w="939165" h="580390">
                <a:moveTo>
                  <a:pt x="41812" y="20693"/>
                </a:moveTo>
                <a:cubicBezTo>
                  <a:pt x="41812" y="32166"/>
                  <a:pt x="32272" y="41466"/>
                  <a:pt x="20505" y="41466"/>
                </a:cubicBezTo>
                <a:cubicBezTo>
                  <a:pt x="8737" y="41466"/>
                  <a:pt x="-803" y="32166"/>
                  <a:pt x="-803" y="20693"/>
                </a:cubicBezTo>
                <a:cubicBezTo>
                  <a:pt x="-803" y="9220"/>
                  <a:pt x="8737" y="-81"/>
                  <a:pt x="20505" y="-81"/>
                </a:cubicBezTo>
                <a:cubicBezTo>
                  <a:pt x="32267" y="-87"/>
                  <a:pt x="41806" y="9206"/>
                  <a:pt x="41812" y="20673"/>
                </a:cubicBezTo>
                <a:cubicBezTo>
                  <a:pt x="41812" y="20680"/>
                  <a:pt x="41812" y="20686"/>
                  <a:pt x="41812" y="20693"/>
                </a:cubicBezTo>
                <a:close/>
                <a:moveTo>
                  <a:pt x="221292" y="20693"/>
                </a:moveTo>
                <a:cubicBezTo>
                  <a:pt x="221292" y="32166"/>
                  <a:pt x="211753" y="41466"/>
                  <a:pt x="199985" y="41466"/>
                </a:cubicBezTo>
                <a:cubicBezTo>
                  <a:pt x="188218" y="41466"/>
                  <a:pt x="178678" y="32166"/>
                  <a:pt x="178678" y="20693"/>
                </a:cubicBezTo>
                <a:cubicBezTo>
                  <a:pt x="178678" y="9220"/>
                  <a:pt x="188218" y="-81"/>
                  <a:pt x="199985" y="-81"/>
                </a:cubicBezTo>
                <a:cubicBezTo>
                  <a:pt x="211746" y="-67"/>
                  <a:pt x="221279" y="9225"/>
                  <a:pt x="221292" y="20693"/>
                </a:cubicBezTo>
                <a:close/>
                <a:moveTo>
                  <a:pt x="400724" y="20693"/>
                </a:moveTo>
                <a:cubicBezTo>
                  <a:pt x="400724" y="32166"/>
                  <a:pt x="391183" y="41466"/>
                  <a:pt x="379417" y="41466"/>
                </a:cubicBezTo>
                <a:cubicBezTo>
                  <a:pt x="367649" y="41466"/>
                  <a:pt x="358109" y="32166"/>
                  <a:pt x="358109" y="20693"/>
                </a:cubicBezTo>
                <a:cubicBezTo>
                  <a:pt x="358109" y="9220"/>
                  <a:pt x="367649" y="-81"/>
                  <a:pt x="379417" y="-81"/>
                </a:cubicBezTo>
                <a:cubicBezTo>
                  <a:pt x="391178" y="-87"/>
                  <a:pt x="400717" y="9206"/>
                  <a:pt x="400724" y="20673"/>
                </a:cubicBezTo>
                <a:cubicBezTo>
                  <a:pt x="400724" y="20680"/>
                  <a:pt x="400724" y="20686"/>
                  <a:pt x="400724" y="20693"/>
                </a:cubicBezTo>
                <a:close/>
                <a:moveTo>
                  <a:pt x="580204" y="20693"/>
                </a:moveTo>
                <a:cubicBezTo>
                  <a:pt x="580204" y="32166"/>
                  <a:pt x="570665" y="41466"/>
                  <a:pt x="558897" y="41466"/>
                </a:cubicBezTo>
                <a:cubicBezTo>
                  <a:pt x="547130" y="41466"/>
                  <a:pt x="537590" y="32166"/>
                  <a:pt x="537590" y="20693"/>
                </a:cubicBezTo>
                <a:cubicBezTo>
                  <a:pt x="537590" y="9220"/>
                  <a:pt x="547130" y="-81"/>
                  <a:pt x="558897" y="-81"/>
                </a:cubicBezTo>
                <a:cubicBezTo>
                  <a:pt x="570660" y="-87"/>
                  <a:pt x="580198" y="9206"/>
                  <a:pt x="580204" y="20673"/>
                </a:cubicBezTo>
                <a:cubicBezTo>
                  <a:pt x="580204" y="20680"/>
                  <a:pt x="580204" y="20686"/>
                  <a:pt x="580204" y="20693"/>
                </a:cubicBezTo>
                <a:close/>
                <a:moveTo>
                  <a:pt x="759685" y="20693"/>
                </a:moveTo>
                <a:cubicBezTo>
                  <a:pt x="759685" y="32166"/>
                  <a:pt x="750146" y="41466"/>
                  <a:pt x="738378" y="41466"/>
                </a:cubicBezTo>
                <a:cubicBezTo>
                  <a:pt x="726611" y="41466"/>
                  <a:pt x="717071" y="32166"/>
                  <a:pt x="717071" y="20693"/>
                </a:cubicBezTo>
                <a:cubicBezTo>
                  <a:pt x="717071" y="9220"/>
                  <a:pt x="726611" y="-81"/>
                  <a:pt x="738378" y="-81"/>
                </a:cubicBezTo>
                <a:cubicBezTo>
                  <a:pt x="750141" y="-87"/>
                  <a:pt x="759679" y="9206"/>
                  <a:pt x="759685" y="20673"/>
                </a:cubicBezTo>
                <a:cubicBezTo>
                  <a:pt x="759685" y="20680"/>
                  <a:pt x="759685" y="20686"/>
                  <a:pt x="759685" y="20693"/>
                </a:cubicBezTo>
                <a:close/>
                <a:moveTo>
                  <a:pt x="939165" y="20693"/>
                </a:moveTo>
                <a:cubicBezTo>
                  <a:pt x="939165" y="32166"/>
                  <a:pt x="929626" y="41466"/>
                  <a:pt x="917858" y="41466"/>
                </a:cubicBezTo>
                <a:cubicBezTo>
                  <a:pt x="906090" y="41466"/>
                  <a:pt x="896551" y="32166"/>
                  <a:pt x="896551" y="20693"/>
                </a:cubicBezTo>
                <a:cubicBezTo>
                  <a:pt x="896551" y="9220"/>
                  <a:pt x="906090" y="-81"/>
                  <a:pt x="917858" y="-81"/>
                </a:cubicBezTo>
                <a:cubicBezTo>
                  <a:pt x="929619" y="-67"/>
                  <a:pt x="939152" y="9225"/>
                  <a:pt x="939165" y="20693"/>
                </a:cubicBezTo>
                <a:close/>
                <a:moveTo>
                  <a:pt x="41812" y="155424"/>
                </a:moveTo>
                <a:cubicBezTo>
                  <a:pt x="41812" y="166897"/>
                  <a:pt x="32272" y="176197"/>
                  <a:pt x="20505" y="176197"/>
                </a:cubicBezTo>
                <a:cubicBezTo>
                  <a:pt x="8737" y="176197"/>
                  <a:pt x="-803" y="166897"/>
                  <a:pt x="-803" y="155424"/>
                </a:cubicBezTo>
                <a:cubicBezTo>
                  <a:pt x="-803" y="143950"/>
                  <a:pt x="8737" y="134650"/>
                  <a:pt x="20505" y="134650"/>
                </a:cubicBezTo>
                <a:cubicBezTo>
                  <a:pt x="32267" y="134644"/>
                  <a:pt x="41806" y="143937"/>
                  <a:pt x="41812" y="155404"/>
                </a:cubicBezTo>
                <a:cubicBezTo>
                  <a:pt x="41812" y="155411"/>
                  <a:pt x="41812" y="155417"/>
                  <a:pt x="41812" y="155424"/>
                </a:cubicBezTo>
                <a:close/>
                <a:moveTo>
                  <a:pt x="221292" y="155424"/>
                </a:moveTo>
                <a:cubicBezTo>
                  <a:pt x="221292" y="166897"/>
                  <a:pt x="211753" y="176197"/>
                  <a:pt x="199985" y="176197"/>
                </a:cubicBezTo>
                <a:cubicBezTo>
                  <a:pt x="188218" y="176197"/>
                  <a:pt x="178678" y="166897"/>
                  <a:pt x="178678" y="155424"/>
                </a:cubicBezTo>
                <a:cubicBezTo>
                  <a:pt x="178678" y="143950"/>
                  <a:pt x="188218" y="134650"/>
                  <a:pt x="199985" y="134650"/>
                </a:cubicBezTo>
                <a:cubicBezTo>
                  <a:pt x="211746" y="134664"/>
                  <a:pt x="221279" y="143956"/>
                  <a:pt x="221292" y="155424"/>
                </a:cubicBezTo>
                <a:close/>
                <a:moveTo>
                  <a:pt x="400724" y="155424"/>
                </a:moveTo>
                <a:cubicBezTo>
                  <a:pt x="400724" y="166897"/>
                  <a:pt x="391183" y="176197"/>
                  <a:pt x="379417" y="176197"/>
                </a:cubicBezTo>
                <a:cubicBezTo>
                  <a:pt x="367649" y="176197"/>
                  <a:pt x="358109" y="166897"/>
                  <a:pt x="358109" y="155424"/>
                </a:cubicBezTo>
                <a:cubicBezTo>
                  <a:pt x="358109" y="143950"/>
                  <a:pt x="367649" y="134650"/>
                  <a:pt x="379417" y="134650"/>
                </a:cubicBezTo>
                <a:cubicBezTo>
                  <a:pt x="391178" y="134644"/>
                  <a:pt x="400717" y="143937"/>
                  <a:pt x="400724" y="155404"/>
                </a:cubicBezTo>
                <a:cubicBezTo>
                  <a:pt x="400724" y="155411"/>
                  <a:pt x="400724" y="155417"/>
                  <a:pt x="400724" y="155424"/>
                </a:cubicBezTo>
                <a:close/>
                <a:moveTo>
                  <a:pt x="580204" y="155424"/>
                </a:moveTo>
                <a:cubicBezTo>
                  <a:pt x="580204" y="166897"/>
                  <a:pt x="570665" y="176197"/>
                  <a:pt x="558897" y="176197"/>
                </a:cubicBezTo>
                <a:cubicBezTo>
                  <a:pt x="547130" y="176197"/>
                  <a:pt x="537590" y="166897"/>
                  <a:pt x="537590" y="155424"/>
                </a:cubicBezTo>
                <a:cubicBezTo>
                  <a:pt x="537590" y="143950"/>
                  <a:pt x="547130" y="134650"/>
                  <a:pt x="558897" y="134650"/>
                </a:cubicBezTo>
                <a:cubicBezTo>
                  <a:pt x="570660" y="134644"/>
                  <a:pt x="580198" y="143937"/>
                  <a:pt x="580204" y="155404"/>
                </a:cubicBezTo>
                <a:cubicBezTo>
                  <a:pt x="580204" y="155411"/>
                  <a:pt x="580204" y="155417"/>
                  <a:pt x="580204" y="155424"/>
                </a:cubicBezTo>
                <a:close/>
                <a:moveTo>
                  <a:pt x="759685" y="155424"/>
                </a:moveTo>
                <a:cubicBezTo>
                  <a:pt x="759685" y="166897"/>
                  <a:pt x="750146" y="176197"/>
                  <a:pt x="738378" y="176197"/>
                </a:cubicBezTo>
                <a:cubicBezTo>
                  <a:pt x="726611" y="176197"/>
                  <a:pt x="717071" y="166897"/>
                  <a:pt x="717071" y="155424"/>
                </a:cubicBezTo>
                <a:cubicBezTo>
                  <a:pt x="717071" y="143950"/>
                  <a:pt x="726611" y="134650"/>
                  <a:pt x="738378" y="134650"/>
                </a:cubicBezTo>
                <a:cubicBezTo>
                  <a:pt x="750141" y="134644"/>
                  <a:pt x="759679" y="143937"/>
                  <a:pt x="759685" y="155404"/>
                </a:cubicBezTo>
                <a:cubicBezTo>
                  <a:pt x="759685" y="155411"/>
                  <a:pt x="759685" y="155417"/>
                  <a:pt x="759685" y="155424"/>
                </a:cubicBezTo>
                <a:close/>
                <a:moveTo>
                  <a:pt x="939165" y="155424"/>
                </a:moveTo>
                <a:cubicBezTo>
                  <a:pt x="939165" y="166897"/>
                  <a:pt x="929626" y="176197"/>
                  <a:pt x="917858" y="176197"/>
                </a:cubicBezTo>
                <a:cubicBezTo>
                  <a:pt x="906090" y="176197"/>
                  <a:pt x="896551" y="166897"/>
                  <a:pt x="896551" y="155424"/>
                </a:cubicBezTo>
                <a:cubicBezTo>
                  <a:pt x="896551" y="143950"/>
                  <a:pt x="906090" y="134650"/>
                  <a:pt x="917858" y="134650"/>
                </a:cubicBezTo>
                <a:cubicBezTo>
                  <a:pt x="929619" y="134664"/>
                  <a:pt x="939152" y="143956"/>
                  <a:pt x="939165" y="155424"/>
                </a:cubicBezTo>
                <a:close/>
                <a:moveTo>
                  <a:pt x="41812" y="290154"/>
                </a:moveTo>
                <a:cubicBezTo>
                  <a:pt x="41812" y="301628"/>
                  <a:pt x="32272" y="310928"/>
                  <a:pt x="20505" y="310928"/>
                </a:cubicBezTo>
                <a:cubicBezTo>
                  <a:pt x="8737" y="310928"/>
                  <a:pt x="-803" y="301628"/>
                  <a:pt x="-803" y="290154"/>
                </a:cubicBezTo>
                <a:cubicBezTo>
                  <a:pt x="-803" y="278681"/>
                  <a:pt x="8737" y="269381"/>
                  <a:pt x="20505" y="269381"/>
                </a:cubicBezTo>
                <a:cubicBezTo>
                  <a:pt x="32267" y="269375"/>
                  <a:pt x="41806" y="278667"/>
                  <a:pt x="41812" y="290134"/>
                </a:cubicBezTo>
                <a:cubicBezTo>
                  <a:pt x="41812" y="290141"/>
                  <a:pt x="41812" y="290148"/>
                  <a:pt x="41812" y="290154"/>
                </a:cubicBezTo>
                <a:close/>
                <a:moveTo>
                  <a:pt x="221292" y="290154"/>
                </a:moveTo>
                <a:cubicBezTo>
                  <a:pt x="221292" y="301628"/>
                  <a:pt x="211753" y="310928"/>
                  <a:pt x="199985" y="310928"/>
                </a:cubicBezTo>
                <a:cubicBezTo>
                  <a:pt x="188218" y="310928"/>
                  <a:pt x="178678" y="301628"/>
                  <a:pt x="178678" y="290154"/>
                </a:cubicBezTo>
                <a:cubicBezTo>
                  <a:pt x="178678" y="278681"/>
                  <a:pt x="188218" y="269381"/>
                  <a:pt x="199985" y="269381"/>
                </a:cubicBezTo>
                <a:cubicBezTo>
                  <a:pt x="211746" y="269394"/>
                  <a:pt x="221279" y="278687"/>
                  <a:pt x="221292" y="290154"/>
                </a:cubicBezTo>
                <a:close/>
                <a:moveTo>
                  <a:pt x="400724" y="290154"/>
                </a:moveTo>
                <a:cubicBezTo>
                  <a:pt x="400724" y="301628"/>
                  <a:pt x="391183" y="310928"/>
                  <a:pt x="379417" y="310928"/>
                </a:cubicBezTo>
                <a:cubicBezTo>
                  <a:pt x="367649" y="310928"/>
                  <a:pt x="358109" y="301628"/>
                  <a:pt x="358109" y="290154"/>
                </a:cubicBezTo>
                <a:cubicBezTo>
                  <a:pt x="358109" y="278681"/>
                  <a:pt x="367649" y="269381"/>
                  <a:pt x="379417" y="269381"/>
                </a:cubicBezTo>
                <a:cubicBezTo>
                  <a:pt x="391178" y="269375"/>
                  <a:pt x="400717" y="278667"/>
                  <a:pt x="400724" y="290134"/>
                </a:cubicBezTo>
                <a:cubicBezTo>
                  <a:pt x="400724" y="290141"/>
                  <a:pt x="400724" y="290148"/>
                  <a:pt x="400724" y="290154"/>
                </a:cubicBezTo>
                <a:close/>
                <a:moveTo>
                  <a:pt x="580204" y="290154"/>
                </a:moveTo>
                <a:cubicBezTo>
                  <a:pt x="580204" y="301628"/>
                  <a:pt x="570665" y="310928"/>
                  <a:pt x="558897" y="310928"/>
                </a:cubicBezTo>
                <a:cubicBezTo>
                  <a:pt x="547130" y="310928"/>
                  <a:pt x="537590" y="301628"/>
                  <a:pt x="537590" y="290154"/>
                </a:cubicBezTo>
                <a:cubicBezTo>
                  <a:pt x="537590" y="278681"/>
                  <a:pt x="547130" y="269381"/>
                  <a:pt x="558897" y="269381"/>
                </a:cubicBezTo>
                <a:cubicBezTo>
                  <a:pt x="570660" y="269375"/>
                  <a:pt x="580198" y="278667"/>
                  <a:pt x="580204" y="290134"/>
                </a:cubicBezTo>
                <a:cubicBezTo>
                  <a:pt x="580204" y="290141"/>
                  <a:pt x="580204" y="290148"/>
                  <a:pt x="580204" y="290154"/>
                </a:cubicBezTo>
                <a:close/>
                <a:moveTo>
                  <a:pt x="759685" y="290154"/>
                </a:moveTo>
                <a:cubicBezTo>
                  <a:pt x="759685" y="301628"/>
                  <a:pt x="750146" y="310928"/>
                  <a:pt x="738378" y="310928"/>
                </a:cubicBezTo>
                <a:cubicBezTo>
                  <a:pt x="726611" y="310928"/>
                  <a:pt x="717071" y="301628"/>
                  <a:pt x="717071" y="290154"/>
                </a:cubicBezTo>
                <a:cubicBezTo>
                  <a:pt x="717071" y="278681"/>
                  <a:pt x="726611" y="269381"/>
                  <a:pt x="738378" y="269381"/>
                </a:cubicBezTo>
                <a:cubicBezTo>
                  <a:pt x="750141" y="269375"/>
                  <a:pt x="759679" y="278667"/>
                  <a:pt x="759685" y="290134"/>
                </a:cubicBezTo>
                <a:cubicBezTo>
                  <a:pt x="759685" y="290141"/>
                  <a:pt x="759685" y="290148"/>
                  <a:pt x="759685" y="290154"/>
                </a:cubicBezTo>
                <a:close/>
                <a:moveTo>
                  <a:pt x="939165" y="290154"/>
                </a:moveTo>
                <a:cubicBezTo>
                  <a:pt x="939165" y="301628"/>
                  <a:pt x="929626" y="310928"/>
                  <a:pt x="917858" y="310928"/>
                </a:cubicBezTo>
                <a:cubicBezTo>
                  <a:pt x="906090" y="310928"/>
                  <a:pt x="896551" y="301628"/>
                  <a:pt x="896551" y="290154"/>
                </a:cubicBezTo>
                <a:cubicBezTo>
                  <a:pt x="896551" y="278681"/>
                  <a:pt x="906090" y="269381"/>
                  <a:pt x="917858" y="269381"/>
                </a:cubicBezTo>
                <a:cubicBezTo>
                  <a:pt x="929619" y="269394"/>
                  <a:pt x="939152" y="278687"/>
                  <a:pt x="939165" y="290154"/>
                </a:cubicBezTo>
                <a:close/>
                <a:moveTo>
                  <a:pt x="41812" y="424885"/>
                </a:moveTo>
                <a:cubicBezTo>
                  <a:pt x="41812" y="436358"/>
                  <a:pt x="32272" y="445659"/>
                  <a:pt x="20505" y="445659"/>
                </a:cubicBezTo>
                <a:cubicBezTo>
                  <a:pt x="8737" y="445659"/>
                  <a:pt x="-803" y="436358"/>
                  <a:pt x="-803" y="424885"/>
                </a:cubicBezTo>
                <a:cubicBezTo>
                  <a:pt x="-803" y="413412"/>
                  <a:pt x="8737" y="404112"/>
                  <a:pt x="20505" y="404112"/>
                </a:cubicBezTo>
                <a:cubicBezTo>
                  <a:pt x="32267" y="404106"/>
                  <a:pt x="41806" y="413398"/>
                  <a:pt x="41812" y="424865"/>
                </a:cubicBezTo>
                <a:cubicBezTo>
                  <a:pt x="41812" y="424873"/>
                  <a:pt x="41812" y="424879"/>
                  <a:pt x="41812" y="424885"/>
                </a:cubicBezTo>
                <a:close/>
                <a:moveTo>
                  <a:pt x="221292" y="424885"/>
                </a:moveTo>
                <a:cubicBezTo>
                  <a:pt x="221292" y="436358"/>
                  <a:pt x="211753" y="445659"/>
                  <a:pt x="199985" y="445659"/>
                </a:cubicBezTo>
                <a:cubicBezTo>
                  <a:pt x="188218" y="445659"/>
                  <a:pt x="178678" y="436358"/>
                  <a:pt x="178678" y="424885"/>
                </a:cubicBezTo>
                <a:cubicBezTo>
                  <a:pt x="178678" y="413412"/>
                  <a:pt x="188218" y="404112"/>
                  <a:pt x="199985" y="404112"/>
                </a:cubicBezTo>
                <a:cubicBezTo>
                  <a:pt x="211746" y="404125"/>
                  <a:pt x="221279" y="413418"/>
                  <a:pt x="221292" y="424885"/>
                </a:cubicBezTo>
                <a:close/>
                <a:moveTo>
                  <a:pt x="400724" y="424885"/>
                </a:moveTo>
                <a:cubicBezTo>
                  <a:pt x="400724" y="436358"/>
                  <a:pt x="391183" y="445659"/>
                  <a:pt x="379417" y="445659"/>
                </a:cubicBezTo>
                <a:cubicBezTo>
                  <a:pt x="367649" y="445659"/>
                  <a:pt x="358109" y="436358"/>
                  <a:pt x="358109" y="424885"/>
                </a:cubicBezTo>
                <a:cubicBezTo>
                  <a:pt x="358109" y="413412"/>
                  <a:pt x="367649" y="404112"/>
                  <a:pt x="379417" y="404112"/>
                </a:cubicBezTo>
                <a:cubicBezTo>
                  <a:pt x="391178" y="404106"/>
                  <a:pt x="400717" y="413398"/>
                  <a:pt x="400724" y="424865"/>
                </a:cubicBezTo>
                <a:cubicBezTo>
                  <a:pt x="400724" y="424873"/>
                  <a:pt x="400724" y="424879"/>
                  <a:pt x="400724" y="424885"/>
                </a:cubicBezTo>
                <a:close/>
                <a:moveTo>
                  <a:pt x="580204" y="424885"/>
                </a:moveTo>
                <a:cubicBezTo>
                  <a:pt x="580204" y="436358"/>
                  <a:pt x="570665" y="445659"/>
                  <a:pt x="558897" y="445659"/>
                </a:cubicBezTo>
                <a:cubicBezTo>
                  <a:pt x="547130" y="445659"/>
                  <a:pt x="537590" y="436358"/>
                  <a:pt x="537590" y="424885"/>
                </a:cubicBezTo>
                <a:cubicBezTo>
                  <a:pt x="537590" y="413412"/>
                  <a:pt x="547130" y="404112"/>
                  <a:pt x="558897" y="404112"/>
                </a:cubicBezTo>
                <a:cubicBezTo>
                  <a:pt x="570660" y="404106"/>
                  <a:pt x="580198" y="413398"/>
                  <a:pt x="580204" y="424865"/>
                </a:cubicBezTo>
                <a:cubicBezTo>
                  <a:pt x="580204" y="424873"/>
                  <a:pt x="580204" y="424879"/>
                  <a:pt x="580204" y="424885"/>
                </a:cubicBezTo>
                <a:close/>
                <a:moveTo>
                  <a:pt x="759685" y="424885"/>
                </a:moveTo>
                <a:cubicBezTo>
                  <a:pt x="759685" y="436358"/>
                  <a:pt x="750146" y="445659"/>
                  <a:pt x="738378" y="445659"/>
                </a:cubicBezTo>
                <a:cubicBezTo>
                  <a:pt x="726611" y="445659"/>
                  <a:pt x="717071" y="436358"/>
                  <a:pt x="717071" y="424885"/>
                </a:cubicBezTo>
                <a:cubicBezTo>
                  <a:pt x="717071" y="413412"/>
                  <a:pt x="726611" y="404112"/>
                  <a:pt x="738378" y="404112"/>
                </a:cubicBezTo>
                <a:cubicBezTo>
                  <a:pt x="750141" y="404106"/>
                  <a:pt x="759679" y="413398"/>
                  <a:pt x="759685" y="424865"/>
                </a:cubicBezTo>
                <a:cubicBezTo>
                  <a:pt x="759685" y="424873"/>
                  <a:pt x="759685" y="424879"/>
                  <a:pt x="759685" y="424885"/>
                </a:cubicBezTo>
                <a:close/>
                <a:moveTo>
                  <a:pt x="939165" y="424885"/>
                </a:moveTo>
                <a:cubicBezTo>
                  <a:pt x="939165" y="436358"/>
                  <a:pt x="929626" y="445659"/>
                  <a:pt x="917858" y="445659"/>
                </a:cubicBezTo>
                <a:cubicBezTo>
                  <a:pt x="906090" y="445659"/>
                  <a:pt x="896551" y="436358"/>
                  <a:pt x="896551" y="424885"/>
                </a:cubicBezTo>
                <a:cubicBezTo>
                  <a:pt x="896551" y="413412"/>
                  <a:pt x="906090" y="404112"/>
                  <a:pt x="917858" y="404112"/>
                </a:cubicBezTo>
                <a:cubicBezTo>
                  <a:pt x="929619" y="404125"/>
                  <a:pt x="939152" y="413418"/>
                  <a:pt x="939165" y="424885"/>
                </a:cubicBezTo>
                <a:close/>
                <a:moveTo>
                  <a:pt x="41812" y="559616"/>
                </a:moveTo>
                <a:cubicBezTo>
                  <a:pt x="41812" y="571089"/>
                  <a:pt x="32272" y="580390"/>
                  <a:pt x="20505" y="580390"/>
                </a:cubicBezTo>
                <a:cubicBezTo>
                  <a:pt x="8737" y="580390"/>
                  <a:pt x="-803" y="571089"/>
                  <a:pt x="-803" y="559616"/>
                </a:cubicBezTo>
                <a:cubicBezTo>
                  <a:pt x="-803" y="548143"/>
                  <a:pt x="8737" y="538843"/>
                  <a:pt x="20505" y="538843"/>
                </a:cubicBezTo>
                <a:cubicBezTo>
                  <a:pt x="32267" y="538837"/>
                  <a:pt x="41806" y="548129"/>
                  <a:pt x="41812" y="559596"/>
                </a:cubicBezTo>
                <a:cubicBezTo>
                  <a:pt x="41812" y="559603"/>
                  <a:pt x="41812" y="559609"/>
                  <a:pt x="41812" y="559616"/>
                </a:cubicBezTo>
                <a:close/>
                <a:moveTo>
                  <a:pt x="221292" y="559616"/>
                </a:moveTo>
                <a:cubicBezTo>
                  <a:pt x="221292" y="571089"/>
                  <a:pt x="211753" y="580390"/>
                  <a:pt x="199985" y="580390"/>
                </a:cubicBezTo>
                <a:cubicBezTo>
                  <a:pt x="188218" y="580390"/>
                  <a:pt x="178678" y="571089"/>
                  <a:pt x="178678" y="559616"/>
                </a:cubicBezTo>
                <a:cubicBezTo>
                  <a:pt x="178678" y="548143"/>
                  <a:pt x="188218" y="538843"/>
                  <a:pt x="199985" y="538843"/>
                </a:cubicBezTo>
                <a:cubicBezTo>
                  <a:pt x="211746" y="538855"/>
                  <a:pt x="221279" y="548149"/>
                  <a:pt x="221292" y="559616"/>
                </a:cubicBezTo>
                <a:close/>
                <a:moveTo>
                  <a:pt x="400724" y="559616"/>
                </a:moveTo>
                <a:cubicBezTo>
                  <a:pt x="400724" y="571089"/>
                  <a:pt x="391183" y="580390"/>
                  <a:pt x="379417" y="580390"/>
                </a:cubicBezTo>
                <a:cubicBezTo>
                  <a:pt x="367649" y="580390"/>
                  <a:pt x="358109" y="571089"/>
                  <a:pt x="358109" y="559616"/>
                </a:cubicBezTo>
                <a:cubicBezTo>
                  <a:pt x="358109" y="548143"/>
                  <a:pt x="367649" y="538843"/>
                  <a:pt x="379417" y="538843"/>
                </a:cubicBezTo>
                <a:cubicBezTo>
                  <a:pt x="391178" y="538837"/>
                  <a:pt x="400717" y="548129"/>
                  <a:pt x="400724" y="559596"/>
                </a:cubicBezTo>
                <a:cubicBezTo>
                  <a:pt x="400724" y="559603"/>
                  <a:pt x="400724" y="559609"/>
                  <a:pt x="400724" y="559616"/>
                </a:cubicBezTo>
                <a:close/>
                <a:moveTo>
                  <a:pt x="580204" y="559616"/>
                </a:moveTo>
                <a:cubicBezTo>
                  <a:pt x="580204" y="571089"/>
                  <a:pt x="570665" y="580390"/>
                  <a:pt x="558897" y="580390"/>
                </a:cubicBezTo>
                <a:cubicBezTo>
                  <a:pt x="547130" y="580390"/>
                  <a:pt x="537590" y="571089"/>
                  <a:pt x="537590" y="559616"/>
                </a:cubicBezTo>
                <a:cubicBezTo>
                  <a:pt x="537590" y="548143"/>
                  <a:pt x="547130" y="538843"/>
                  <a:pt x="558897" y="538843"/>
                </a:cubicBezTo>
                <a:cubicBezTo>
                  <a:pt x="570660" y="538837"/>
                  <a:pt x="580198" y="548129"/>
                  <a:pt x="580204" y="559596"/>
                </a:cubicBezTo>
                <a:cubicBezTo>
                  <a:pt x="580204" y="559603"/>
                  <a:pt x="580204" y="559609"/>
                  <a:pt x="580204" y="559616"/>
                </a:cubicBezTo>
                <a:close/>
                <a:moveTo>
                  <a:pt x="759685" y="559616"/>
                </a:moveTo>
                <a:cubicBezTo>
                  <a:pt x="759685" y="571089"/>
                  <a:pt x="750146" y="580390"/>
                  <a:pt x="738378" y="580390"/>
                </a:cubicBezTo>
                <a:cubicBezTo>
                  <a:pt x="726611" y="580390"/>
                  <a:pt x="717071" y="571089"/>
                  <a:pt x="717071" y="559616"/>
                </a:cubicBezTo>
                <a:cubicBezTo>
                  <a:pt x="717071" y="548143"/>
                  <a:pt x="726611" y="538843"/>
                  <a:pt x="738378" y="538843"/>
                </a:cubicBezTo>
                <a:cubicBezTo>
                  <a:pt x="750141" y="538837"/>
                  <a:pt x="759679" y="548129"/>
                  <a:pt x="759685" y="559596"/>
                </a:cubicBezTo>
                <a:cubicBezTo>
                  <a:pt x="759685" y="559603"/>
                  <a:pt x="759685" y="559609"/>
                  <a:pt x="759685" y="559616"/>
                </a:cubicBezTo>
                <a:close/>
                <a:moveTo>
                  <a:pt x="939165" y="559616"/>
                </a:moveTo>
                <a:cubicBezTo>
                  <a:pt x="939165" y="571089"/>
                  <a:pt x="929626" y="580390"/>
                  <a:pt x="917858" y="580390"/>
                </a:cubicBezTo>
                <a:cubicBezTo>
                  <a:pt x="906090" y="580390"/>
                  <a:pt x="896551" y="571089"/>
                  <a:pt x="896551" y="559616"/>
                </a:cubicBezTo>
                <a:cubicBezTo>
                  <a:pt x="896551" y="548143"/>
                  <a:pt x="906090" y="538843"/>
                  <a:pt x="917858" y="538843"/>
                </a:cubicBezTo>
                <a:cubicBezTo>
                  <a:pt x="929619" y="538855"/>
                  <a:pt x="939152" y="548149"/>
                  <a:pt x="939165" y="559616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10422255" y="701675"/>
            <a:ext cx="939165" cy="580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12445"/>
            <a:ext cx="917321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动手教AI看图识物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99300" y="1557655"/>
            <a:ext cx="4236720" cy="423672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8-13:48:52-d2v6sh5nfo2stf9dkcq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045" y="1670050"/>
            <a:ext cx="3999230" cy="401129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03910" y="2529205"/>
            <a:ext cx="653669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课堂目标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16610" y="3081655"/>
            <a:ext cx="5596255" cy="216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本节课我们将通过亲手实践，教会AI识别简单物体。通过数据采集、模型训练和测试，让学生们深刻理解机器学习的过程，同时培养数据分类思维和问题解决能力。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0g.png">    </p:cNvPr>
          <p:cNvPicPr>
            <a:picLocks noChangeAspect="1"/>
          </p:cNvPicPr>
          <p:nvPr/>
        </p:nvPicPr>
        <p:blipFill>
          <a:blip r:embed="rId3"/>
          <a:srcRect l="0" r="0" t="9" b="9"/>
          <a:stretch/>
        </p:blipFill>
        <p:spPr>
          <a:xfrm>
            <a:off x="15240" y="1923415"/>
            <a:ext cx="3718560" cy="37185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3575050" y="1646555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34" b="34"/>
          <a:stretch/>
        </p:blipFill>
        <p:spPr>
          <a:xfrm>
            <a:off x="4064000" y="3241675"/>
            <a:ext cx="941070" cy="9410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3552190" y="5015230"/>
            <a:ext cx="941070" cy="94107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本节三任务：采样本训模型识局限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2-d2v6sjlnfo2stf9dkd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" y="2042160"/>
            <a:ext cx="3340735" cy="348107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626168" y="182530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516120" y="16389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采集多样样本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516120" y="2012315"/>
            <a:ext cx="6848475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采集多样的样本数据是训练AI的关键。学生们需要准备不同大小、颜色和角度的物体图片，确保模型能够学习到丰富的特征，从而提高识别的准确性。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115118" y="342042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005070" y="33280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亲手训练模型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005070" y="3701415"/>
            <a:ext cx="679577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通过Teachable Machine等工具，学生们将输入采集的样本数据，训练出自己的图像识别模型。训练完成后，用新数据测试模型的预测能力，观察模型的表现。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3603308" y="5193983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4516120" y="50171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认识模型局限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516120" y="5390515"/>
            <a:ext cx="697865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通过测试不同条件下的图片，学生们将观察到模型可能出现的错误，如角度、光线变化或样本不足导致的误判，从而初步认识AI识别的局限性。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6-d2v6si5nfo2stf9dkcv0.jpg">    </p:cNvPr>
          <p:cNvPicPr>
            <a:picLocks noChangeAspect="1"/>
          </p:cNvPicPr>
          <p:nvPr/>
        </p:nvPicPr>
        <p:blipFill>
          <a:blip r:embed="rId3"/>
          <a:srcRect l="9881" r="9881" t="0" b="0"/>
          <a:stretch/>
        </p:blipFill>
        <p:spPr>
          <a:xfrm>
            <a:off x="745490" y="1664335"/>
            <a:ext cx="2282825" cy="21336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744855" y="3976370"/>
            <a:ext cx="8328025" cy="21348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7" name="Text 3"/>
          <p:cNvSpPr/>
          <p:nvPr/>
        </p:nvSpPr>
        <p:spPr>
          <a:xfrm>
            <a:off x="744855" y="3976370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8-13:48:52-d2v6sh5nfo2stf9dkcpg.jpg">    </p:cNvPr>
          <p:cNvPicPr>
            <a:picLocks noChangeAspect="1"/>
          </p:cNvPicPr>
          <p:nvPr/>
        </p:nvPicPr>
        <p:blipFill>
          <a:blip r:embed="rId4"/>
          <a:srcRect l="9881" r="9881" t="0" b="0"/>
          <a:stretch/>
        </p:blipFill>
        <p:spPr>
          <a:xfrm>
            <a:off x="9164320" y="3976370"/>
            <a:ext cx="2282825" cy="213360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0356850" y="635000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9595FF"/>
          </a:solidFill>
          <a:ln/>
        </p:spPr>
      </p:sp>
      <p:sp>
        <p:nvSpPr>
          <p:cNvPr id="10" name="Text 5"/>
          <p:cNvSpPr/>
          <p:nvPr/>
        </p:nvSpPr>
        <p:spPr>
          <a:xfrm>
            <a:off x="10356850" y="635000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分组与设备清单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408045" y="1944370"/>
            <a:ext cx="766445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分组安排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121410" y="4706620"/>
            <a:ext cx="766318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学生两人一组，每组分配一台平板或电脑。确保每组能够访问Teachable Machine网页工具或预装好的离线工具，以便顺利进行图像识别模型的训练和测试。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121410" y="4256405"/>
            <a:ext cx="76644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设备清单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3408045" y="2394585"/>
            <a:ext cx="766318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每组需要准备以下物品：两种待识别物体（如圆形和三角形纸板）、白纸板作为背景、记录表用于记录测试结果、计时器用于控制采集时间。同时，提醒学生注意隐私保护，避免采集敏感信息。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采集与标注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2819" r="-887" t="-3385" b="-1665"/>
          <a:stretch/>
        </p:blipFill>
        <p:spPr>
          <a:xfrm>
            <a:off x="6043930" y="1820545"/>
            <a:ext cx="5045710" cy="42621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4"/>
          <a:srcRect l="-2819" r="-887" t="-3385" b="-1665"/>
          <a:stretch/>
        </p:blipFill>
        <p:spPr>
          <a:xfrm>
            <a:off x="820420" y="1820545"/>
            <a:ext cx="5045710" cy="426212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201275" y="669925"/>
            <a:ext cx="1160145" cy="687070"/>
          </a:xfrm>
          <a:custGeom>
            <a:avLst/>
            <a:gdLst/>
            <a:ahLst/>
            <a:cxnLst/>
            <a:rect l="l" t="t" r="r" b="b"/>
            <a:pathLst>
              <a:path w="1160145" h="687070">
                <a:moveTo>
                  <a:pt x="51650" y="24496"/>
                </a:moveTo>
                <a:cubicBezTo>
                  <a:pt x="51650" y="38078"/>
                  <a:pt x="39866" y="49088"/>
                  <a:pt x="25329" y="49088"/>
                </a:cubicBezTo>
                <a:cubicBezTo>
                  <a:pt x="10793" y="49088"/>
                  <a:pt x="-991" y="38078"/>
                  <a:pt x="-991" y="24496"/>
                </a:cubicBezTo>
                <a:cubicBezTo>
                  <a:pt x="-991" y="10914"/>
                  <a:pt x="10793" y="-96"/>
                  <a:pt x="25329" y="-96"/>
                </a:cubicBezTo>
                <a:cubicBezTo>
                  <a:pt x="39860" y="-103"/>
                  <a:pt x="51642" y="10898"/>
                  <a:pt x="51650" y="24472"/>
                </a:cubicBezTo>
                <a:cubicBezTo>
                  <a:pt x="51650" y="24481"/>
                  <a:pt x="51650" y="24489"/>
                  <a:pt x="51650" y="24496"/>
                </a:cubicBezTo>
                <a:close/>
                <a:moveTo>
                  <a:pt x="273361" y="24496"/>
                </a:moveTo>
                <a:cubicBezTo>
                  <a:pt x="273361" y="38078"/>
                  <a:pt x="261577" y="49088"/>
                  <a:pt x="247041" y="49088"/>
                </a:cubicBezTo>
                <a:cubicBezTo>
                  <a:pt x="232505" y="49088"/>
                  <a:pt x="220720" y="38078"/>
                  <a:pt x="220720" y="24496"/>
                </a:cubicBezTo>
                <a:cubicBezTo>
                  <a:pt x="220720" y="10914"/>
                  <a:pt x="232505" y="-96"/>
                  <a:pt x="247041" y="-96"/>
                </a:cubicBezTo>
                <a:cubicBezTo>
                  <a:pt x="261569" y="-80"/>
                  <a:pt x="273345" y="10921"/>
                  <a:pt x="273361" y="24496"/>
                </a:cubicBezTo>
                <a:close/>
                <a:moveTo>
                  <a:pt x="495012" y="24496"/>
                </a:moveTo>
                <a:cubicBezTo>
                  <a:pt x="495012" y="38078"/>
                  <a:pt x="483227" y="49088"/>
                  <a:pt x="468691" y="49088"/>
                </a:cubicBezTo>
                <a:cubicBezTo>
                  <a:pt x="454155" y="49088"/>
                  <a:pt x="442371" y="38078"/>
                  <a:pt x="442371" y="24496"/>
                </a:cubicBezTo>
                <a:cubicBezTo>
                  <a:pt x="442371" y="10914"/>
                  <a:pt x="454155" y="-96"/>
                  <a:pt x="468691" y="-96"/>
                </a:cubicBezTo>
                <a:cubicBezTo>
                  <a:pt x="483220" y="-103"/>
                  <a:pt x="495003" y="10898"/>
                  <a:pt x="495012" y="24472"/>
                </a:cubicBezTo>
                <a:cubicBezTo>
                  <a:pt x="495012" y="24481"/>
                  <a:pt x="495012" y="24489"/>
                  <a:pt x="495012" y="24496"/>
                </a:cubicBezTo>
                <a:close/>
                <a:moveTo>
                  <a:pt x="716723" y="24496"/>
                </a:moveTo>
                <a:cubicBezTo>
                  <a:pt x="716723" y="38078"/>
                  <a:pt x="704939" y="49088"/>
                  <a:pt x="690403" y="49088"/>
                </a:cubicBezTo>
                <a:cubicBezTo>
                  <a:pt x="675866" y="49088"/>
                  <a:pt x="664082" y="38078"/>
                  <a:pt x="664082" y="24496"/>
                </a:cubicBezTo>
                <a:cubicBezTo>
                  <a:pt x="664082" y="10914"/>
                  <a:pt x="675866" y="-96"/>
                  <a:pt x="690403" y="-96"/>
                </a:cubicBezTo>
                <a:cubicBezTo>
                  <a:pt x="704933" y="-103"/>
                  <a:pt x="716715" y="10898"/>
                  <a:pt x="716723" y="24472"/>
                </a:cubicBezTo>
                <a:cubicBezTo>
                  <a:pt x="716723" y="24481"/>
                  <a:pt x="716723" y="24489"/>
                  <a:pt x="716723" y="24496"/>
                </a:cubicBezTo>
                <a:close/>
                <a:moveTo>
                  <a:pt x="938435" y="24496"/>
                </a:moveTo>
                <a:cubicBezTo>
                  <a:pt x="938435" y="38078"/>
                  <a:pt x="926651" y="49088"/>
                  <a:pt x="912114" y="49088"/>
                </a:cubicBezTo>
                <a:cubicBezTo>
                  <a:pt x="897579" y="49088"/>
                  <a:pt x="885794" y="38078"/>
                  <a:pt x="885794" y="24496"/>
                </a:cubicBezTo>
                <a:cubicBezTo>
                  <a:pt x="885794" y="10914"/>
                  <a:pt x="897579" y="-96"/>
                  <a:pt x="912114" y="-96"/>
                </a:cubicBezTo>
                <a:cubicBezTo>
                  <a:pt x="926644" y="-103"/>
                  <a:pt x="938427" y="10898"/>
                  <a:pt x="938435" y="24472"/>
                </a:cubicBezTo>
                <a:cubicBezTo>
                  <a:pt x="938435" y="24481"/>
                  <a:pt x="938435" y="24489"/>
                  <a:pt x="938435" y="24496"/>
                </a:cubicBezTo>
                <a:close/>
                <a:moveTo>
                  <a:pt x="1160145" y="24496"/>
                </a:moveTo>
                <a:cubicBezTo>
                  <a:pt x="1160145" y="38078"/>
                  <a:pt x="1148361" y="49088"/>
                  <a:pt x="1133824" y="49088"/>
                </a:cubicBezTo>
                <a:cubicBezTo>
                  <a:pt x="1119288" y="49088"/>
                  <a:pt x="1107504" y="38078"/>
                  <a:pt x="1107504" y="24496"/>
                </a:cubicBezTo>
                <a:cubicBezTo>
                  <a:pt x="1107504" y="10914"/>
                  <a:pt x="1119288" y="-96"/>
                  <a:pt x="1133824" y="-96"/>
                </a:cubicBezTo>
                <a:cubicBezTo>
                  <a:pt x="1148353" y="-80"/>
                  <a:pt x="1160129" y="10921"/>
                  <a:pt x="1160145" y="24496"/>
                </a:cubicBezTo>
                <a:close/>
                <a:moveTo>
                  <a:pt x="51650" y="183992"/>
                </a:moveTo>
                <a:cubicBezTo>
                  <a:pt x="51650" y="197573"/>
                  <a:pt x="39866" y="208584"/>
                  <a:pt x="25329" y="208584"/>
                </a:cubicBezTo>
                <a:cubicBezTo>
                  <a:pt x="10793" y="208584"/>
                  <a:pt x="-991" y="197573"/>
                  <a:pt x="-991" y="183992"/>
                </a:cubicBezTo>
                <a:cubicBezTo>
                  <a:pt x="-991" y="170410"/>
                  <a:pt x="10793" y="159400"/>
                  <a:pt x="25329" y="159400"/>
                </a:cubicBezTo>
                <a:cubicBezTo>
                  <a:pt x="39860" y="159393"/>
                  <a:pt x="51642" y="170393"/>
                  <a:pt x="51650" y="183969"/>
                </a:cubicBezTo>
                <a:cubicBezTo>
                  <a:pt x="51650" y="183976"/>
                  <a:pt x="51650" y="183984"/>
                  <a:pt x="51650" y="183992"/>
                </a:cubicBezTo>
                <a:close/>
                <a:moveTo>
                  <a:pt x="273361" y="183992"/>
                </a:moveTo>
                <a:cubicBezTo>
                  <a:pt x="273361" y="197573"/>
                  <a:pt x="261577" y="208584"/>
                  <a:pt x="247041" y="208584"/>
                </a:cubicBezTo>
                <a:cubicBezTo>
                  <a:pt x="232505" y="208584"/>
                  <a:pt x="220720" y="197573"/>
                  <a:pt x="220720" y="183992"/>
                </a:cubicBezTo>
                <a:cubicBezTo>
                  <a:pt x="220720" y="170410"/>
                  <a:pt x="232505" y="159400"/>
                  <a:pt x="247041" y="159400"/>
                </a:cubicBezTo>
                <a:cubicBezTo>
                  <a:pt x="261569" y="159416"/>
                  <a:pt x="273345" y="170416"/>
                  <a:pt x="273361" y="183992"/>
                </a:cubicBezTo>
                <a:close/>
                <a:moveTo>
                  <a:pt x="495012" y="183992"/>
                </a:moveTo>
                <a:cubicBezTo>
                  <a:pt x="495012" y="197573"/>
                  <a:pt x="483227" y="208584"/>
                  <a:pt x="468691" y="208584"/>
                </a:cubicBezTo>
                <a:cubicBezTo>
                  <a:pt x="454155" y="208584"/>
                  <a:pt x="442371" y="197573"/>
                  <a:pt x="442371" y="183992"/>
                </a:cubicBezTo>
                <a:cubicBezTo>
                  <a:pt x="442371" y="170410"/>
                  <a:pt x="454155" y="159400"/>
                  <a:pt x="468691" y="159400"/>
                </a:cubicBezTo>
                <a:cubicBezTo>
                  <a:pt x="483220" y="159393"/>
                  <a:pt x="495003" y="170393"/>
                  <a:pt x="495012" y="183969"/>
                </a:cubicBezTo>
                <a:cubicBezTo>
                  <a:pt x="495012" y="183976"/>
                  <a:pt x="495012" y="183984"/>
                  <a:pt x="495012" y="183992"/>
                </a:cubicBezTo>
                <a:close/>
                <a:moveTo>
                  <a:pt x="716723" y="183992"/>
                </a:moveTo>
                <a:cubicBezTo>
                  <a:pt x="716723" y="197573"/>
                  <a:pt x="704939" y="208584"/>
                  <a:pt x="690403" y="208584"/>
                </a:cubicBezTo>
                <a:cubicBezTo>
                  <a:pt x="675866" y="208584"/>
                  <a:pt x="664082" y="197573"/>
                  <a:pt x="664082" y="183992"/>
                </a:cubicBezTo>
                <a:cubicBezTo>
                  <a:pt x="664082" y="170410"/>
                  <a:pt x="675866" y="159400"/>
                  <a:pt x="690403" y="159400"/>
                </a:cubicBezTo>
                <a:cubicBezTo>
                  <a:pt x="704933" y="159393"/>
                  <a:pt x="716715" y="170393"/>
                  <a:pt x="716723" y="183969"/>
                </a:cubicBezTo>
                <a:cubicBezTo>
                  <a:pt x="716723" y="183976"/>
                  <a:pt x="716723" y="183984"/>
                  <a:pt x="716723" y="183992"/>
                </a:cubicBezTo>
                <a:close/>
                <a:moveTo>
                  <a:pt x="938435" y="183992"/>
                </a:moveTo>
                <a:cubicBezTo>
                  <a:pt x="938435" y="197573"/>
                  <a:pt x="926651" y="208584"/>
                  <a:pt x="912114" y="208584"/>
                </a:cubicBezTo>
                <a:cubicBezTo>
                  <a:pt x="897579" y="208584"/>
                  <a:pt x="885794" y="197573"/>
                  <a:pt x="885794" y="183992"/>
                </a:cubicBezTo>
                <a:cubicBezTo>
                  <a:pt x="885794" y="170410"/>
                  <a:pt x="897579" y="159400"/>
                  <a:pt x="912114" y="159400"/>
                </a:cubicBezTo>
                <a:cubicBezTo>
                  <a:pt x="926644" y="159393"/>
                  <a:pt x="938427" y="170393"/>
                  <a:pt x="938435" y="183969"/>
                </a:cubicBezTo>
                <a:cubicBezTo>
                  <a:pt x="938435" y="183976"/>
                  <a:pt x="938435" y="183984"/>
                  <a:pt x="938435" y="183992"/>
                </a:cubicBezTo>
                <a:close/>
                <a:moveTo>
                  <a:pt x="1160145" y="183992"/>
                </a:moveTo>
                <a:cubicBezTo>
                  <a:pt x="1160145" y="197573"/>
                  <a:pt x="1148361" y="208584"/>
                  <a:pt x="1133824" y="208584"/>
                </a:cubicBezTo>
                <a:cubicBezTo>
                  <a:pt x="1119288" y="208584"/>
                  <a:pt x="1107504" y="197573"/>
                  <a:pt x="1107504" y="183992"/>
                </a:cubicBezTo>
                <a:cubicBezTo>
                  <a:pt x="1107504" y="170410"/>
                  <a:pt x="1119288" y="159400"/>
                  <a:pt x="1133824" y="159400"/>
                </a:cubicBezTo>
                <a:cubicBezTo>
                  <a:pt x="1148353" y="159416"/>
                  <a:pt x="1160129" y="170416"/>
                  <a:pt x="1160145" y="183992"/>
                </a:cubicBezTo>
                <a:close/>
                <a:moveTo>
                  <a:pt x="51650" y="343487"/>
                </a:moveTo>
                <a:cubicBezTo>
                  <a:pt x="51650" y="357069"/>
                  <a:pt x="39866" y="368079"/>
                  <a:pt x="25329" y="368079"/>
                </a:cubicBezTo>
                <a:cubicBezTo>
                  <a:pt x="10793" y="368079"/>
                  <a:pt x="-991" y="357069"/>
                  <a:pt x="-991" y="343487"/>
                </a:cubicBezTo>
                <a:cubicBezTo>
                  <a:pt x="-991" y="329905"/>
                  <a:pt x="10793" y="318895"/>
                  <a:pt x="25329" y="318895"/>
                </a:cubicBezTo>
                <a:cubicBezTo>
                  <a:pt x="39860" y="318888"/>
                  <a:pt x="51642" y="329888"/>
                  <a:pt x="51650" y="343463"/>
                </a:cubicBezTo>
                <a:cubicBezTo>
                  <a:pt x="51650" y="343471"/>
                  <a:pt x="51650" y="343479"/>
                  <a:pt x="51650" y="343487"/>
                </a:cubicBezTo>
                <a:close/>
                <a:moveTo>
                  <a:pt x="273361" y="343487"/>
                </a:moveTo>
                <a:cubicBezTo>
                  <a:pt x="273361" y="357069"/>
                  <a:pt x="261577" y="368079"/>
                  <a:pt x="247041" y="368079"/>
                </a:cubicBezTo>
                <a:cubicBezTo>
                  <a:pt x="232505" y="368079"/>
                  <a:pt x="220720" y="357069"/>
                  <a:pt x="220720" y="343487"/>
                </a:cubicBezTo>
                <a:cubicBezTo>
                  <a:pt x="220720" y="329905"/>
                  <a:pt x="232505" y="318895"/>
                  <a:pt x="247041" y="318895"/>
                </a:cubicBezTo>
                <a:cubicBezTo>
                  <a:pt x="261569" y="318911"/>
                  <a:pt x="273345" y="329912"/>
                  <a:pt x="273361" y="343487"/>
                </a:cubicBezTo>
                <a:close/>
                <a:moveTo>
                  <a:pt x="495012" y="343487"/>
                </a:moveTo>
                <a:cubicBezTo>
                  <a:pt x="495012" y="357069"/>
                  <a:pt x="483227" y="368079"/>
                  <a:pt x="468691" y="368079"/>
                </a:cubicBezTo>
                <a:cubicBezTo>
                  <a:pt x="454155" y="368079"/>
                  <a:pt x="442371" y="357069"/>
                  <a:pt x="442371" y="343487"/>
                </a:cubicBezTo>
                <a:cubicBezTo>
                  <a:pt x="442371" y="329905"/>
                  <a:pt x="454155" y="318895"/>
                  <a:pt x="468691" y="318895"/>
                </a:cubicBezTo>
                <a:cubicBezTo>
                  <a:pt x="483220" y="318888"/>
                  <a:pt x="495003" y="329888"/>
                  <a:pt x="495012" y="343463"/>
                </a:cubicBezTo>
                <a:cubicBezTo>
                  <a:pt x="495012" y="343471"/>
                  <a:pt x="495012" y="343479"/>
                  <a:pt x="495012" y="343487"/>
                </a:cubicBezTo>
                <a:close/>
                <a:moveTo>
                  <a:pt x="716723" y="343487"/>
                </a:moveTo>
                <a:cubicBezTo>
                  <a:pt x="716723" y="357069"/>
                  <a:pt x="704939" y="368079"/>
                  <a:pt x="690403" y="368079"/>
                </a:cubicBezTo>
                <a:cubicBezTo>
                  <a:pt x="675866" y="368079"/>
                  <a:pt x="664082" y="357069"/>
                  <a:pt x="664082" y="343487"/>
                </a:cubicBezTo>
                <a:cubicBezTo>
                  <a:pt x="664082" y="329905"/>
                  <a:pt x="675866" y="318895"/>
                  <a:pt x="690403" y="318895"/>
                </a:cubicBezTo>
                <a:cubicBezTo>
                  <a:pt x="704933" y="318888"/>
                  <a:pt x="716715" y="329888"/>
                  <a:pt x="716723" y="343463"/>
                </a:cubicBezTo>
                <a:cubicBezTo>
                  <a:pt x="716723" y="343471"/>
                  <a:pt x="716723" y="343479"/>
                  <a:pt x="716723" y="343487"/>
                </a:cubicBezTo>
                <a:close/>
                <a:moveTo>
                  <a:pt x="938435" y="343487"/>
                </a:moveTo>
                <a:cubicBezTo>
                  <a:pt x="938435" y="357069"/>
                  <a:pt x="926651" y="368079"/>
                  <a:pt x="912114" y="368079"/>
                </a:cubicBezTo>
                <a:cubicBezTo>
                  <a:pt x="897579" y="368079"/>
                  <a:pt x="885794" y="357069"/>
                  <a:pt x="885794" y="343487"/>
                </a:cubicBezTo>
                <a:cubicBezTo>
                  <a:pt x="885794" y="329905"/>
                  <a:pt x="897579" y="318895"/>
                  <a:pt x="912114" y="318895"/>
                </a:cubicBezTo>
                <a:cubicBezTo>
                  <a:pt x="926644" y="318888"/>
                  <a:pt x="938427" y="329888"/>
                  <a:pt x="938435" y="343463"/>
                </a:cubicBezTo>
                <a:cubicBezTo>
                  <a:pt x="938435" y="343471"/>
                  <a:pt x="938435" y="343479"/>
                  <a:pt x="938435" y="343487"/>
                </a:cubicBezTo>
                <a:close/>
                <a:moveTo>
                  <a:pt x="1160145" y="343487"/>
                </a:moveTo>
                <a:cubicBezTo>
                  <a:pt x="1160145" y="357069"/>
                  <a:pt x="1148361" y="368079"/>
                  <a:pt x="1133824" y="368079"/>
                </a:cubicBezTo>
                <a:cubicBezTo>
                  <a:pt x="1119288" y="368079"/>
                  <a:pt x="1107504" y="357069"/>
                  <a:pt x="1107504" y="343487"/>
                </a:cubicBezTo>
                <a:cubicBezTo>
                  <a:pt x="1107504" y="329905"/>
                  <a:pt x="1119288" y="318895"/>
                  <a:pt x="1133824" y="318895"/>
                </a:cubicBezTo>
                <a:cubicBezTo>
                  <a:pt x="1148353" y="318911"/>
                  <a:pt x="1160129" y="329912"/>
                  <a:pt x="1160145" y="343487"/>
                </a:cubicBezTo>
                <a:close/>
                <a:moveTo>
                  <a:pt x="51650" y="502982"/>
                </a:moveTo>
                <a:cubicBezTo>
                  <a:pt x="51650" y="516564"/>
                  <a:pt x="39866" y="527575"/>
                  <a:pt x="25329" y="527575"/>
                </a:cubicBezTo>
                <a:cubicBezTo>
                  <a:pt x="10793" y="527575"/>
                  <a:pt x="-991" y="516564"/>
                  <a:pt x="-991" y="502982"/>
                </a:cubicBezTo>
                <a:cubicBezTo>
                  <a:pt x="-991" y="489401"/>
                  <a:pt x="10793" y="478390"/>
                  <a:pt x="25329" y="478390"/>
                </a:cubicBezTo>
                <a:cubicBezTo>
                  <a:pt x="39860" y="478384"/>
                  <a:pt x="51642" y="489383"/>
                  <a:pt x="51650" y="502959"/>
                </a:cubicBezTo>
                <a:cubicBezTo>
                  <a:pt x="51650" y="502967"/>
                  <a:pt x="51650" y="502975"/>
                  <a:pt x="51650" y="502982"/>
                </a:cubicBezTo>
                <a:close/>
                <a:moveTo>
                  <a:pt x="273361" y="502982"/>
                </a:moveTo>
                <a:cubicBezTo>
                  <a:pt x="273361" y="516564"/>
                  <a:pt x="261577" y="527575"/>
                  <a:pt x="247041" y="527575"/>
                </a:cubicBezTo>
                <a:cubicBezTo>
                  <a:pt x="232505" y="527575"/>
                  <a:pt x="220720" y="516564"/>
                  <a:pt x="220720" y="502982"/>
                </a:cubicBezTo>
                <a:cubicBezTo>
                  <a:pt x="220720" y="489401"/>
                  <a:pt x="232505" y="478390"/>
                  <a:pt x="247041" y="478390"/>
                </a:cubicBezTo>
                <a:cubicBezTo>
                  <a:pt x="261569" y="478407"/>
                  <a:pt x="273345" y="489407"/>
                  <a:pt x="273361" y="502982"/>
                </a:cubicBezTo>
                <a:close/>
                <a:moveTo>
                  <a:pt x="495012" y="502982"/>
                </a:moveTo>
                <a:cubicBezTo>
                  <a:pt x="495012" y="516564"/>
                  <a:pt x="483227" y="527575"/>
                  <a:pt x="468691" y="527575"/>
                </a:cubicBezTo>
                <a:cubicBezTo>
                  <a:pt x="454155" y="527575"/>
                  <a:pt x="442371" y="516564"/>
                  <a:pt x="442371" y="502982"/>
                </a:cubicBezTo>
                <a:cubicBezTo>
                  <a:pt x="442371" y="489401"/>
                  <a:pt x="454155" y="478390"/>
                  <a:pt x="468691" y="478390"/>
                </a:cubicBezTo>
                <a:cubicBezTo>
                  <a:pt x="483220" y="478384"/>
                  <a:pt x="495003" y="489383"/>
                  <a:pt x="495012" y="502959"/>
                </a:cubicBezTo>
                <a:cubicBezTo>
                  <a:pt x="495012" y="502967"/>
                  <a:pt x="495012" y="502975"/>
                  <a:pt x="495012" y="502982"/>
                </a:cubicBezTo>
                <a:close/>
                <a:moveTo>
                  <a:pt x="716723" y="502982"/>
                </a:moveTo>
                <a:cubicBezTo>
                  <a:pt x="716723" y="516564"/>
                  <a:pt x="704939" y="527575"/>
                  <a:pt x="690403" y="527575"/>
                </a:cubicBezTo>
                <a:cubicBezTo>
                  <a:pt x="675866" y="527575"/>
                  <a:pt x="664082" y="516564"/>
                  <a:pt x="664082" y="502982"/>
                </a:cubicBezTo>
                <a:cubicBezTo>
                  <a:pt x="664082" y="489401"/>
                  <a:pt x="675866" y="478390"/>
                  <a:pt x="690403" y="478390"/>
                </a:cubicBezTo>
                <a:cubicBezTo>
                  <a:pt x="704933" y="478384"/>
                  <a:pt x="716715" y="489383"/>
                  <a:pt x="716723" y="502959"/>
                </a:cubicBezTo>
                <a:cubicBezTo>
                  <a:pt x="716723" y="502967"/>
                  <a:pt x="716723" y="502975"/>
                  <a:pt x="716723" y="502982"/>
                </a:cubicBezTo>
                <a:close/>
                <a:moveTo>
                  <a:pt x="938435" y="502982"/>
                </a:moveTo>
                <a:cubicBezTo>
                  <a:pt x="938435" y="516564"/>
                  <a:pt x="926651" y="527575"/>
                  <a:pt x="912114" y="527575"/>
                </a:cubicBezTo>
                <a:cubicBezTo>
                  <a:pt x="897579" y="527575"/>
                  <a:pt x="885794" y="516564"/>
                  <a:pt x="885794" y="502982"/>
                </a:cubicBezTo>
                <a:cubicBezTo>
                  <a:pt x="885794" y="489401"/>
                  <a:pt x="897579" y="478390"/>
                  <a:pt x="912114" y="478390"/>
                </a:cubicBezTo>
                <a:cubicBezTo>
                  <a:pt x="926644" y="478384"/>
                  <a:pt x="938427" y="489383"/>
                  <a:pt x="938435" y="502959"/>
                </a:cubicBezTo>
                <a:cubicBezTo>
                  <a:pt x="938435" y="502967"/>
                  <a:pt x="938435" y="502975"/>
                  <a:pt x="938435" y="502982"/>
                </a:cubicBezTo>
                <a:close/>
                <a:moveTo>
                  <a:pt x="1160145" y="502982"/>
                </a:moveTo>
                <a:cubicBezTo>
                  <a:pt x="1160145" y="516564"/>
                  <a:pt x="1148361" y="527575"/>
                  <a:pt x="1133824" y="527575"/>
                </a:cubicBezTo>
                <a:cubicBezTo>
                  <a:pt x="1119288" y="527575"/>
                  <a:pt x="1107504" y="516564"/>
                  <a:pt x="1107504" y="502982"/>
                </a:cubicBezTo>
                <a:cubicBezTo>
                  <a:pt x="1107504" y="489401"/>
                  <a:pt x="1119288" y="478390"/>
                  <a:pt x="1133824" y="478390"/>
                </a:cubicBezTo>
                <a:cubicBezTo>
                  <a:pt x="1148353" y="478407"/>
                  <a:pt x="1160129" y="489407"/>
                  <a:pt x="1160145" y="502982"/>
                </a:cubicBezTo>
                <a:close/>
                <a:moveTo>
                  <a:pt x="51650" y="662478"/>
                </a:moveTo>
                <a:cubicBezTo>
                  <a:pt x="51650" y="676060"/>
                  <a:pt x="39866" y="687070"/>
                  <a:pt x="25329" y="687070"/>
                </a:cubicBezTo>
                <a:cubicBezTo>
                  <a:pt x="10793" y="687070"/>
                  <a:pt x="-991" y="676060"/>
                  <a:pt x="-991" y="662478"/>
                </a:cubicBezTo>
                <a:cubicBezTo>
                  <a:pt x="-991" y="648896"/>
                  <a:pt x="10793" y="637886"/>
                  <a:pt x="25329" y="637886"/>
                </a:cubicBezTo>
                <a:cubicBezTo>
                  <a:pt x="39860" y="637879"/>
                  <a:pt x="51642" y="648879"/>
                  <a:pt x="51650" y="662454"/>
                </a:cubicBezTo>
                <a:cubicBezTo>
                  <a:pt x="51650" y="662462"/>
                  <a:pt x="51650" y="662469"/>
                  <a:pt x="51650" y="662478"/>
                </a:cubicBezTo>
                <a:close/>
                <a:moveTo>
                  <a:pt x="273361" y="662478"/>
                </a:moveTo>
                <a:cubicBezTo>
                  <a:pt x="273361" y="676060"/>
                  <a:pt x="261577" y="687070"/>
                  <a:pt x="247041" y="687070"/>
                </a:cubicBezTo>
                <a:cubicBezTo>
                  <a:pt x="232505" y="687070"/>
                  <a:pt x="220720" y="676060"/>
                  <a:pt x="220720" y="662478"/>
                </a:cubicBezTo>
                <a:cubicBezTo>
                  <a:pt x="220720" y="648896"/>
                  <a:pt x="232505" y="637886"/>
                  <a:pt x="247041" y="637886"/>
                </a:cubicBezTo>
                <a:cubicBezTo>
                  <a:pt x="261569" y="637901"/>
                  <a:pt x="273345" y="648903"/>
                  <a:pt x="273361" y="662478"/>
                </a:cubicBezTo>
                <a:close/>
                <a:moveTo>
                  <a:pt x="495012" y="662478"/>
                </a:moveTo>
                <a:cubicBezTo>
                  <a:pt x="495012" y="676060"/>
                  <a:pt x="483227" y="687070"/>
                  <a:pt x="468691" y="687070"/>
                </a:cubicBezTo>
                <a:cubicBezTo>
                  <a:pt x="454155" y="687070"/>
                  <a:pt x="442371" y="676060"/>
                  <a:pt x="442371" y="662478"/>
                </a:cubicBezTo>
                <a:cubicBezTo>
                  <a:pt x="442371" y="648896"/>
                  <a:pt x="454155" y="637886"/>
                  <a:pt x="468691" y="637886"/>
                </a:cubicBezTo>
                <a:cubicBezTo>
                  <a:pt x="483220" y="637879"/>
                  <a:pt x="495003" y="648879"/>
                  <a:pt x="495012" y="662454"/>
                </a:cubicBezTo>
                <a:cubicBezTo>
                  <a:pt x="495012" y="662462"/>
                  <a:pt x="495012" y="662469"/>
                  <a:pt x="495012" y="662478"/>
                </a:cubicBezTo>
                <a:close/>
                <a:moveTo>
                  <a:pt x="716723" y="662478"/>
                </a:moveTo>
                <a:cubicBezTo>
                  <a:pt x="716723" y="676060"/>
                  <a:pt x="704939" y="687070"/>
                  <a:pt x="690403" y="687070"/>
                </a:cubicBezTo>
                <a:cubicBezTo>
                  <a:pt x="675866" y="687070"/>
                  <a:pt x="664082" y="676060"/>
                  <a:pt x="664082" y="662478"/>
                </a:cubicBezTo>
                <a:cubicBezTo>
                  <a:pt x="664082" y="648896"/>
                  <a:pt x="675866" y="637886"/>
                  <a:pt x="690403" y="637886"/>
                </a:cubicBezTo>
                <a:cubicBezTo>
                  <a:pt x="704933" y="637879"/>
                  <a:pt x="716715" y="648879"/>
                  <a:pt x="716723" y="662454"/>
                </a:cubicBezTo>
                <a:cubicBezTo>
                  <a:pt x="716723" y="662462"/>
                  <a:pt x="716723" y="662469"/>
                  <a:pt x="716723" y="662478"/>
                </a:cubicBezTo>
                <a:close/>
                <a:moveTo>
                  <a:pt x="938435" y="662478"/>
                </a:moveTo>
                <a:cubicBezTo>
                  <a:pt x="938435" y="676060"/>
                  <a:pt x="926651" y="687070"/>
                  <a:pt x="912114" y="687070"/>
                </a:cubicBezTo>
                <a:cubicBezTo>
                  <a:pt x="897579" y="687070"/>
                  <a:pt x="885794" y="676060"/>
                  <a:pt x="885794" y="662478"/>
                </a:cubicBezTo>
                <a:cubicBezTo>
                  <a:pt x="885794" y="648896"/>
                  <a:pt x="897579" y="637886"/>
                  <a:pt x="912114" y="637886"/>
                </a:cubicBezTo>
                <a:cubicBezTo>
                  <a:pt x="926644" y="637879"/>
                  <a:pt x="938427" y="648879"/>
                  <a:pt x="938435" y="662454"/>
                </a:cubicBezTo>
                <a:cubicBezTo>
                  <a:pt x="938435" y="662462"/>
                  <a:pt x="938435" y="662469"/>
                  <a:pt x="938435" y="662478"/>
                </a:cubicBezTo>
                <a:close/>
                <a:moveTo>
                  <a:pt x="1160145" y="662478"/>
                </a:moveTo>
                <a:cubicBezTo>
                  <a:pt x="1160145" y="676060"/>
                  <a:pt x="1148361" y="687070"/>
                  <a:pt x="1133824" y="687070"/>
                </a:cubicBezTo>
                <a:cubicBezTo>
                  <a:pt x="1119288" y="687070"/>
                  <a:pt x="1107504" y="676060"/>
                  <a:pt x="1107504" y="662478"/>
                </a:cubicBezTo>
                <a:cubicBezTo>
                  <a:pt x="1107504" y="648896"/>
                  <a:pt x="1119288" y="637886"/>
                  <a:pt x="1133824" y="637886"/>
                </a:cubicBezTo>
                <a:cubicBezTo>
                  <a:pt x="1148353" y="637901"/>
                  <a:pt x="1160129" y="648903"/>
                  <a:pt x="1160145" y="662478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6" name="Text 1"/>
          <p:cNvSpPr/>
          <p:nvPr/>
        </p:nvSpPr>
        <p:spPr>
          <a:xfrm>
            <a:off x="10201275" y="669925"/>
            <a:ext cx="1160145" cy="6870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95630" y="575945"/>
            <a:ext cx="945261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采集原则多宽清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43965" y="2496820"/>
            <a:ext cx="424307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多样采集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06830" y="3172460"/>
            <a:ext cx="4072255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采集样本时，要确保样本的多样性。包括不同尺寸、颜色、角度和光线条件下的图片，这样可以使模型更加健壮，提高其在不同场景下的识别能力。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480175" y="2496820"/>
            <a:ext cx="424307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清晰背景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543040" y="3172460"/>
            <a:ext cx="4072255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为了提高模型的识别效果，采集时背景应尽量干净、简洁。避免复杂的背景干扰，确保物体清晰可见，有助于模型更好地学习物体的特征。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t0.jpg">    </p:cNvPr>
          <p:cNvPicPr>
            <a:picLocks noChangeAspect="1"/>
          </p:cNvPicPr>
          <p:nvPr/>
        </p:nvPicPr>
        <p:blipFill>
          <a:blip r:embed="rId3"/>
          <a:srcRect l="0" r="0" t="30185" b="36371"/>
          <a:stretch/>
        </p:blipFill>
        <p:spPr>
          <a:xfrm>
            <a:off x="0" y="1405890"/>
            <a:ext cx="12192000" cy="30587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356850" y="540385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10356850" y="540385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75945"/>
            <a:ext cx="949261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贴标签像给作业写名字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2374" y="4669790"/>
            <a:ext cx="10107751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标签的作用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95239" y="5158740"/>
            <a:ext cx="11160642" cy="1170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标签是告诉机器这张图属于哪一类的关键信息。在Teachable Machine中，学生们需要为每张图片贴上正确的标签，如“圆形”或“三角形”，以便模型能够正确学习和分类。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动手教AI看图识物</dc:title>
  <dc:subject>动手教AI看图识物</dc:subject>
  <dc:creator>Kimi</dc:creator>
  <cp:lastModifiedBy>Kimi</cp:lastModifiedBy>
  <cp:revision>1</cp:revision>
  <dcterms:created xsi:type="dcterms:W3CDTF">2025-10-24T12:53:04Z</dcterms:created>
  <dcterms:modified xsi:type="dcterms:W3CDTF">2025-10-24T12:53:04Z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{"Label":"动手教AI看图识物","ContentProducer":"001191110108MACG2KBH8F10000","ProduceID":"d3tnc2909tpa2i2kaadg","ReservedCode1":"","ContentPropagator":"001191110108MACG2KBH8F20000","PropagateID":"d3tnc2909tpa2i2kaadg","ReservedCode2":""}</vt:lpwstr>
  </property>
</Properties>
</file>